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60" r:id="rId5"/>
    <p:sldId id="259" r:id="rId6"/>
    <p:sldId id="265" r:id="rId7"/>
    <p:sldId id="264" r:id="rId8"/>
    <p:sldId id="283" r:id="rId9"/>
    <p:sldId id="286" r:id="rId10"/>
    <p:sldId id="287" r:id="rId11"/>
    <p:sldId id="288" r:id="rId12"/>
    <p:sldId id="28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9D9D-0734-41E2-B25D-7CA19A6ADA7C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EE0BF-A1F1-41D2-9F75-4CB6B6B1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1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9D9D-0734-41E2-B25D-7CA19A6ADA7C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EE0BF-A1F1-41D2-9F75-4CB6B6B1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6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9D9D-0734-41E2-B25D-7CA19A6ADA7C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EE0BF-A1F1-41D2-9F75-4CB6B6B129E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6284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9D9D-0734-41E2-B25D-7CA19A6ADA7C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EE0BF-A1F1-41D2-9F75-4CB6B6B1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38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9D9D-0734-41E2-B25D-7CA19A6ADA7C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EE0BF-A1F1-41D2-9F75-4CB6B6B129E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7192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9D9D-0734-41E2-B25D-7CA19A6ADA7C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EE0BF-A1F1-41D2-9F75-4CB6B6B1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16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9D9D-0734-41E2-B25D-7CA19A6ADA7C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EE0BF-A1F1-41D2-9F75-4CB6B6B1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58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9D9D-0734-41E2-B25D-7CA19A6ADA7C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EE0BF-A1F1-41D2-9F75-4CB6B6B1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8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9D9D-0734-41E2-B25D-7CA19A6ADA7C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EE0BF-A1F1-41D2-9F75-4CB6B6B1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9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9D9D-0734-41E2-B25D-7CA19A6ADA7C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EE0BF-A1F1-41D2-9F75-4CB6B6B1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87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9D9D-0734-41E2-B25D-7CA19A6ADA7C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EE0BF-A1F1-41D2-9F75-4CB6B6B1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7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9D9D-0734-41E2-B25D-7CA19A6ADA7C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EE0BF-A1F1-41D2-9F75-4CB6B6B1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9D9D-0734-41E2-B25D-7CA19A6ADA7C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EE0BF-A1F1-41D2-9F75-4CB6B6B1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9D9D-0734-41E2-B25D-7CA19A6ADA7C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EE0BF-A1F1-41D2-9F75-4CB6B6B1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2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9D9D-0734-41E2-B25D-7CA19A6ADA7C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EE0BF-A1F1-41D2-9F75-4CB6B6B1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83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9D9D-0734-41E2-B25D-7CA19A6ADA7C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EE0BF-A1F1-41D2-9F75-4CB6B6B1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89D9D-0734-41E2-B25D-7CA19A6ADA7C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5DEE0BF-A1F1-41D2-9F75-4CB6B6B1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6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joanna.ford@esso.c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mc.ncbi.nlm.nih.gov/articles/PMC3505409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4D57-6A61-0DBB-DB5F-91EF8D38BE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Building Consistency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DEADCC-CC98-59D3-E0B9-561E0D17A9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to Create a Habit</a:t>
            </a:r>
          </a:p>
        </p:txBody>
      </p:sp>
    </p:spTree>
    <p:extLst>
      <p:ext uri="{BB962C8B-B14F-4D97-AF65-F5344CB8AC3E}">
        <p14:creationId xmlns:p14="http://schemas.microsoft.com/office/powerpoint/2010/main" val="1744138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9669DF-F096-A39A-81BE-B231BFDF7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79" y="598714"/>
            <a:ext cx="10502302" cy="562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24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5BA715-11CD-1AD5-F625-F09412541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07" y="267287"/>
            <a:ext cx="10061587" cy="632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90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98FC9-192D-ED0F-A9BD-027E4526C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or Comments?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A0527-0379-5DC8-1434-4E2A0E5F6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Email me: </a:t>
            </a:r>
            <a:r>
              <a:rPr lang="en-US" dirty="0">
                <a:hlinkClick r:id="rId2"/>
              </a:rPr>
              <a:t>joanna.ford@esso.ca</a:t>
            </a:r>
            <a:endParaRPr lang="en-US" dirty="0"/>
          </a:p>
          <a:p>
            <a:endParaRPr lang="en-US" dirty="0"/>
          </a:p>
          <a:p>
            <a:r>
              <a:rPr lang="en-US" dirty="0"/>
              <a:t>Looking for more targeted guidance?</a:t>
            </a:r>
          </a:p>
          <a:p>
            <a:pPr lvl="1"/>
            <a:r>
              <a:rPr lang="en-US" dirty="0"/>
              <a:t>Health Coaching (</a:t>
            </a:r>
            <a:r>
              <a:rPr lang="en-US" dirty="0" err="1"/>
              <a:t>behaviour</a:t>
            </a:r>
            <a:r>
              <a:rPr lang="en-US" dirty="0"/>
              <a:t> change)</a:t>
            </a:r>
          </a:p>
          <a:p>
            <a:pPr lvl="2"/>
            <a:r>
              <a:rPr lang="en-US" dirty="0"/>
              <a:t>Free consult. $250 -10 week package.</a:t>
            </a:r>
          </a:p>
          <a:p>
            <a:pPr lvl="1"/>
            <a:r>
              <a:rPr lang="en-US" dirty="0"/>
              <a:t>Personal Training</a:t>
            </a:r>
          </a:p>
          <a:p>
            <a:pPr lvl="2"/>
            <a:r>
              <a:rPr lang="en-US" dirty="0"/>
              <a:t>Free consult. Various packages.</a:t>
            </a:r>
          </a:p>
        </p:txBody>
      </p:sp>
    </p:spTree>
    <p:extLst>
      <p:ext uri="{BB962C8B-B14F-4D97-AF65-F5344CB8AC3E}">
        <p14:creationId xmlns:p14="http://schemas.microsoft.com/office/powerpoint/2010/main" val="2496514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EAB9DA-C6F5-8E14-080F-EF80F2C46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" t="2331" r="1976" b="5890"/>
          <a:stretch/>
        </p:blipFill>
        <p:spPr>
          <a:xfrm>
            <a:off x="608564" y="0"/>
            <a:ext cx="856918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88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198CE5-AD8C-9465-FDAF-EC5119499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42" y="927184"/>
            <a:ext cx="6771557" cy="4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59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3815D-8F05-16C6-BC89-C3A91EC74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21C85-0D34-F75E-AB0A-3A966005F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Pre-contemplation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Contemplation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Preparation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Maintenance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Relapse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BCFB48-52AC-39B6-D46C-8AFAFD5ED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21" y="1409530"/>
            <a:ext cx="5112921" cy="410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74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5EB5E8-FCAA-C2F2-0CB3-423EB0A1B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766B7-9677-D330-C583-D8137BBF1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480" y="1536192"/>
            <a:ext cx="6520075" cy="49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55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Do Your Values Equate to Your Credibility? - JKWhitehead &amp; Associates">
            <a:extLst>
              <a:ext uri="{FF2B5EF4-FFF2-40B4-BE49-F238E27FC236}">
                <a16:creationId xmlns:a16="http://schemas.microsoft.com/office/drawing/2014/main" id="{B1E0C07D-7877-8E41-865B-FD24960E5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14" y="913002"/>
            <a:ext cx="7938516" cy="503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234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7BAFA-FD99-0092-0C45-D71D6A514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2EE1E-371D-382E-3944-B793C1C83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You’ve decided to make a change, but you aren’t sure how to implement it.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376F53-04BD-7A2E-6C40-00BF08D0C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211" y="3429000"/>
            <a:ext cx="6422106" cy="26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10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72A53F-453B-EACB-33AA-B1B654929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3"/>
          <a:stretch/>
        </p:blipFill>
        <p:spPr>
          <a:xfrm>
            <a:off x="5060353" y="2160589"/>
            <a:ext cx="4705439" cy="2660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A6C4C0-AA19-4D76-B4BD-974C56743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20440-3F6C-4AEA-A977-81E8009D4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a goal which aligns with your values</a:t>
            </a:r>
          </a:p>
          <a:p>
            <a:pPr lvl="1"/>
            <a:r>
              <a:rPr lang="en-US" dirty="0"/>
              <a:t>Intrinsically motivated</a:t>
            </a:r>
          </a:p>
          <a:p>
            <a:pPr lvl="1"/>
            <a:r>
              <a:rPr lang="en-US" dirty="0"/>
              <a:t>A goal which excites you</a:t>
            </a:r>
          </a:p>
          <a:p>
            <a:pPr lvl="1"/>
            <a:endParaRPr lang="en-US" dirty="0"/>
          </a:p>
          <a:p>
            <a:r>
              <a:rPr lang="en-US" dirty="0"/>
              <a:t>Motivation follows action</a:t>
            </a:r>
          </a:p>
          <a:p>
            <a:pPr lvl="1"/>
            <a:r>
              <a:rPr lang="en-US" dirty="0"/>
              <a:t>Establish a process which:</a:t>
            </a:r>
          </a:p>
          <a:p>
            <a:pPr lvl="2"/>
            <a:r>
              <a:rPr lang="en-US" dirty="0"/>
              <a:t>Is measurable, realistic and timely</a:t>
            </a:r>
          </a:p>
          <a:p>
            <a:pPr lvl="2"/>
            <a:r>
              <a:rPr lang="en-US" dirty="0"/>
              <a:t>Does not conflict with your core values</a:t>
            </a:r>
          </a:p>
          <a:p>
            <a:pPr lvl="2"/>
            <a:r>
              <a:rPr lang="en-US" b="1" u="sng" dirty="0"/>
              <a:t>Consistency</a:t>
            </a:r>
          </a:p>
        </p:txBody>
      </p:sp>
    </p:spTree>
    <p:extLst>
      <p:ext uri="{BB962C8B-B14F-4D97-AF65-F5344CB8AC3E}">
        <p14:creationId xmlns:p14="http://schemas.microsoft.com/office/powerpoint/2010/main" val="2773767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90A7A-2305-6A20-855D-816AC91CC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471F6-8486-2DF6-6D8A-C1188DF69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56233"/>
            <a:ext cx="8596668" cy="418513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Let’s go streaking! </a:t>
            </a:r>
          </a:p>
          <a:p>
            <a:pPr lvl="1"/>
            <a:r>
              <a:rPr lang="en-US" dirty="0"/>
              <a:t>Small, daily tasks</a:t>
            </a:r>
          </a:p>
          <a:p>
            <a:endParaRPr lang="en-US" dirty="0"/>
          </a:p>
          <a:p>
            <a:r>
              <a:rPr lang="en-US" dirty="0"/>
              <a:t>Record, track, visualize </a:t>
            </a:r>
          </a:p>
          <a:p>
            <a:pPr lvl="1"/>
            <a:r>
              <a:rPr lang="en-US" dirty="0"/>
              <a:t>Tracking will also help you reflect on why you did/didn’t follow through</a:t>
            </a:r>
          </a:p>
          <a:p>
            <a:endParaRPr lang="en-US" dirty="0"/>
          </a:p>
          <a:p>
            <a:r>
              <a:rPr lang="en-US" dirty="0"/>
              <a:t>Find a friend</a:t>
            </a:r>
          </a:p>
          <a:p>
            <a:pPr lvl="1"/>
            <a:r>
              <a:rPr lang="en-US" dirty="0"/>
              <a:t>Accountability partner, class, training – any sort of scheduled appt with another person will work</a:t>
            </a:r>
          </a:p>
          <a:p>
            <a:endParaRPr lang="en-US" dirty="0"/>
          </a:p>
          <a:p>
            <a:r>
              <a:rPr lang="en-US" dirty="0"/>
              <a:t>Habit stacking</a:t>
            </a:r>
          </a:p>
          <a:p>
            <a:pPr lvl="1"/>
            <a:r>
              <a:rPr lang="en-US" dirty="0"/>
              <a:t>Pair your new, desired habit with an already established one.</a:t>
            </a:r>
          </a:p>
          <a:p>
            <a:endParaRPr lang="en-US" dirty="0"/>
          </a:p>
          <a:p>
            <a:r>
              <a:rPr lang="en-US" dirty="0"/>
              <a:t>Give yourself grace</a:t>
            </a:r>
          </a:p>
          <a:p>
            <a:pPr lvl="1"/>
            <a:r>
              <a:rPr lang="en-US" dirty="0"/>
              <a:t>Don’t worry if you miss a day, or don’t fully complete the task as described.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https://pmc.ncbi.nlm.nih.gov/articles/PMC3505409/</a:t>
            </a:r>
            <a:endParaRPr lang="en-US" dirty="0"/>
          </a:p>
          <a:p>
            <a:pPr lvl="1"/>
            <a:r>
              <a:rPr lang="en-US" dirty="0"/>
              <a:t>Excellent resource!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63903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701</TotalTime>
  <Words>227</Words>
  <Application>Microsoft Office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Building Consistency</vt:lpstr>
      <vt:lpstr>PowerPoint Presentation</vt:lpstr>
      <vt:lpstr>PowerPoint Presentation</vt:lpstr>
      <vt:lpstr>Stages of Change</vt:lpstr>
      <vt:lpstr>Relevant</vt:lpstr>
      <vt:lpstr>PowerPoint Presentation</vt:lpstr>
      <vt:lpstr>Preparation</vt:lpstr>
      <vt:lpstr>Key Points</vt:lpstr>
      <vt:lpstr>Tips and tricks</vt:lpstr>
      <vt:lpstr>PowerPoint Presentation</vt:lpstr>
      <vt:lpstr>PowerPoint Presentation</vt:lpstr>
      <vt:lpstr>Questions or Comments?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Ford, Joanna /CS</dc:creator>
  <cp:lastModifiedBy>Ford, Joanna /CS</cp:lastModifiedBy>
  <cp:revision>6</cp:revision>
  <dcterms:created xsi:type="dcterms:W3CDTF">2025-06-11T17:19:43Z</dcterms:created>
  <dcterms:modified xsi:type="dcterms:W3CDTF">2025-06-26T19:50:49Z</dcterms:modified>
</cp:coreProperties>
</file>