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5143500" cx="9144000"/>
  <p:notesSz cx="6858000" cy="9144000"/>
  <p:embeddedFontLst>
    <p:embeddedFont>
      <p:font typeface="Arvo"/>
      <p:regular r:id="rId45"/>
      <p:bold r:id="rId46"/>
      <p:italic r:id="rId47"/>
      <p:boldItalic r:id="rId48"/>
    </p:embeddedFont>
    <p:embeddedFont>
      <p:font typeface="Roboto Condensed"/>
      <p:regular r:id="rId49"/>
      <p:bold r:id="rId50"/>
      <p:italic r:id="rId51"/>
      <p:boldItalic r:id="rId52"/>
    </p:embeddedFont>
    <p:embeddedFont>
      <p:font typeface="Roboto Condensed Light"/>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Arvo-bold.fntdata"/><Relationship Id="rId45" Type="http://schemas.openxmlformats.org/officeDocument/2006/relationships/font" Target="fonts/Arv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Arvo-boldItalic.fntdata"/><Relationship Id="rId47" Type="http://schemas.openxmlformats.org/officeDocument/2006/relationships/font" Target="fonts/Arvo-italic.fntdata"/><Relationship Id="rId49" Type="http://schemas.openxmlformats.org/officeDocument/2006/relationships/font" Target="fonts/RobotoCondensed-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obotoCondensed-italic.fntdata"/><Relationship Id="rId50" Type="http://schemas.openxmlformats.org/officeDocument/2006/relationships/font" Target="fonts/RobotoCondensed-bold.fntdata"/><Relationship Id="rId53" Type="http://schemas.openxmlformats.org/officeDocument/2006/relationships/font" Target="fonts/RobotoCondensedLight-regular.fntdata"/><Relationship Id="rId52" Type="http://schemas.openxmlformats.org/officeDocument/2006/relationships/font" Target="fonts/RobotoCondensed-boldItalic.fntdata"/><Relationship Id="rId11" Type="http://schemas.openxmlformats.org/officeDocument/2006/relationships/slide" Target="slides/slide7.xml"/><Relationship Id="rId55" Type="http://schemas.openxmlformats.org/officeDocument/2006/relationships/font" Target="fonts/RobotoCondensedLight-italic.fntdata"/><Relationship Id="rId10" Type="http://schemas.openxmlformats.org/officeDocument/2006/relationships/slide" Target="slides/slide6.xml"/><Relationship Id="rId54" Type="http://schemas.openxmlformats.org/officeDocument/2006/relationships/font" Target="fonts/RobotoCondensedLight-bold.fntdata"/><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font" Target="fonts/RobotoCondensedLight-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49018e85f7_1_1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49018e85f7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BRIANNE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Mechanical neck pain is an overarching term to describe pain that is coming from the neck. This can be a result of an irritation of dysfunction of the joints of the neck, the muscles of the neck or a combination of the two. These dysfunctions can be the related to stiff joints, weka muscles and/or poor/sustained postures.</a:t>
            </a:r>
            <a:br>
              <a:rPr lang="en" sz="900">
                <a:solidFill>
                  <a:schemeClr val="dk1"/>
                </a:solidFill>
              </a:rPr>
            </a:br>
            <a:r>
              <a:rPr lang="en" sz="900">
                <a:solidFill>
                  <a:schemeClr val="dk1"/>
                </a:solidFill>
              </a:rPr>
              <a:t> Symptoms of neck pain include sore/stiff neck, tension into the muscles surrounding, referral or radiation into the upper back or neck, reduced range of motion and/or headache.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Stiffness or soreness into the neck after a long day at work can be common if it resolves by the next day. Those persistent symptoms are something that manual care (physio, chiro or massage) can help with.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t/>
            </a:r>
            <a:endParaRPr sz="900">
              <a:solidFill>
                <a:schemeClr val="dk1"/>
              </a:solidFill>
            </a:endParaRPr>
          </a:p>
          <a:p>
            <a:pPr indent="0" lvl="0" marL="0" rtl="0" algn="l">
              <a:spcBef>
                <a:spcPts val="900"/>
              </a:spcBef>
              <a:spcAft>
                <a:spcPts val="0"/>
              </a:spcAft>
              <a:buNone/>
            </a:pPr>
            <a:r>
              <a:t/>
            </a:r>
            <a:endParaRPr sz="1000">
              <a:solidFill>
                <a:schemeClr val="dk1"/>
              </a:solidFill>
              <a:latin typeface="Roboto Condensed Light"/>
              <a:ea typeface="Roboto Condensed Light"/>
              <a:cs typeface="Roboto Condensed Light"/>
              <a:sym typeface="Roboto Condensed Ligh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49018e85f7_1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49018e85f7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Headaches can come from a variety of reasons. The main headaches that we see in clinic are those that result from poor posture, which causes a build up of tension into the muscles of or neck and upper back. Our heads weigh about 10lbs, so any sway from a neutral head position, puts a lot of pressure onto the muscles which puts them at risk of being overworked. As seen from this photograph, those overworked muscles can cause referral patterns into the head.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Symptoms of these headaches include pressure or tension into the head, symptoms into the back of the head, temples, band-like referral across the forehead and behind the eye. These symptoms can also be accompanied by dizziness, fatigue and nausea.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It is important to keep our desk setup in a way that we can keep the head centred over the body, reducing the load on any particular muscles and distributing it.</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t/>
            </a:r>
            <a:endParaRPr sz="900">
              <a:solidFill>
                <a:schemeClr val="dk1"/>
              </a:solidFill>
            </a:endParaRPr>
          </a:p>
          <a:p>
            <a:pPr indent="0" lvl="0" marL="0" rtl="0" algn="l">
              <a:spcBef>
                <a:spcPts val="9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49018e85f7_1_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49018e85f7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Mechanical low back pain is an overarching term to describe Ian between the bottom of the ribs to the top of the hips. There are several pain generating structures within this area including the discs, ligaments, muscles and the joints themselves.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Symptoms of low back pain include achiness/stiffness into the lower back, pain radiating down into the buttock region and pain increasing with changes in position/postures.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We see often, is low back pain from sitting - which results from being in the same position for extended periods of time, uninterrupted. When in a slouched position for prolonged periods, the ligaments of the lower back become the main stabilizers, causing them to be stretched. When this happens, the discs and joints are not in the optimal position for stability, putting a lot of strain on the structures surrounding them.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As we will talk about later, movement, in most cases, is the best posture. Studies have shown that disc strain can be mitigated by moving or chaining positions every 30 minutes.</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*Refer to blog on Mechanical Low Back Pain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49018e85f7_1_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49018e85f7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term sciatica comes from the nerve, the sciatic nerve, and the symptoms that contribute to a disruption or compression of this nerve. This nerve runs from our low backs, through our glutes, down the back of the thigh, ending up in the feet. These symptoms include pain into the lower back and buttock, pain radiation from the back to the thigh, pain down the entire leg into the foot and numbness/tingling or weakness. </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These symptoms can be caused by sitting for extended periods of time. When we are sitting in potentially non-optimal ways, we can be putting excessive compression/pressure through the glutes, especially a muscle called the piriformis.</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rPr>
              <a:t>If we can optimize our seated posture, by sitting on our “sit bones”, with feet flat on the floor or stool, our seat pan 1-2 inches away from our knees, we can mitigate the compression on this nerve and reduce the symptoms associated with it.</a:t>
            </a:r>
            <a:endParaRPr sz="900">
              <a:solidFill>
                <a:schemeClr val="dk1"/>
              </a:solidFill>
            </a:endParaRPr>
          </a:p>
          <a:p>
            <a:pPr indent="0" lvl="0" marL="0" rtl="0" algn="l">
              <a:lnSpc>
                <a:spcPct val="115000"/>
              </a:lnSpc>
              <a:spcBef>
                <a:spcPts val="90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49018e85f7_1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49018e85f7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CODY</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Carpal tunnel syndrome occurs when the median nerve or neurovascular structures are compressed as they pass through the carpal tunnel. This is a tunnel in your wrist formed by bones and ligaments.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Common symptoms and things to watch out for: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weakness when gripping objects: like a pen, coffee cup</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pain or numbness in the hands (can radiate into forearms)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 pins and needles sensation - like your hand is falling asleep - this is very common at night - people wake up and have to shake out hands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 swollen feeling in the fingers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burning or tingling: especially in the 1st 3 fingers</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One of the main factors that contributes to the development if carpal tunnel syndrome is repetitive small movements with the hands: like typing, using a mouse or keyboard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for this reason your keyboard and wrist set up if very important.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while working @ your desk keep your hands and wrists in line with you forearms. Your elbows should sit at about 90 deg. Your wrist should not bend to tilt your hand up or out to the side - this setup may come from adjusting desk or chair height or using a keyboard pad for your wrists</a:t>
            </a:r>
            <a:endParaRPr>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49018e85f7_1_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49018e85f7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Not just caused by playing tennis - this is a repetitive strain injury that occurs on the outer portion of your elbow and can be caused by repetitive combined wrist and forearm movements or gripping activities, like using a mouse or a keyboard. Although we don’t think of using a mouse as a strenuous activity, repeated use over time, day in and day out, can cause your forearm muscles to fatigue, resulting in the contraction of the muscles. this  reduces blood supply and cause pain on the outer portion of the elbow. If not treated quickly this can also result in pain down the forearm and into the wrist and hand.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To reduce strain on your forearm muscles: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maintain 90 degree ankle</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keep shoulder relaxed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As a preventative measure at home:</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strengthen your wrist and forearm muscles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Often tendon and muscle issues (especially a repetitive strain issue) come down to capacity vs demand. If your workplace or home activity demands more of what your muscles can tolerate (or have capacity for), this can lead to issues. By strengthening your muscles, this increased their capacity and you can better withstand the demands of you hobbies or occupation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*Refer to blog on Tennis Elbow</a:t>
            </a:r>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49018e85f7_1_8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49018e85f7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Subacromial Pain Syndrome is more of an umbrella diagnosis for any generalized and non-traumatic pain in the anterior/outside aspect of your shoulder.</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You may have heard of this referred to as Shoulder Impingement. It is a type of impingement, and it is more of a nuance thing to label it as Subacromial Pain because it isn’t the ONLY cause of </a:t>
            </a:r>
            <a:r>
              <a:rPr lang="en" sz="1200">
                <a:solidFill>
                  <a:schemeClr val="dk1"/>
                </a:solidFill>
                <a:latin typeface="Calibri"/>
                <a:ea typeface="Calibri"/>
                <a:cs typeface="Calibri"/>
                <a:sym typeface="Calibri"/>
              </a:rPr>
              <a:t>impingement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while working at a desk  - your arms are in front of you - either on your keyboard or mouse or even resting on your arm rests in your chair. This position constantly pulls at the muscles of the back of our shoulders and allows the pecs to tighten - over time this contributes to weakness in shoulder and back muscles.</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Add in some slouching, or repetitive reaching and the structures at the front of the shoulder (or in the subacromial space) get compressed repeatedly - this leads to irritability/swelling of the rotator cuff tendons or bursa - meaning there is less space available in the front of your shoulder - causing pain, pinching, and discomfort.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Common symptoms of subacromial pain are pain sleeping on the affected shoulder, pinching with overhead mvmts or reaching.</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Postural awareness and desk setup is big for this issue - the idea is to bring your shoulders into a position that reduces potential of irritation or compression of structures in the front of the shoulder.</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Chair close to keyboard so you aren’t reaching</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Chair height so shoulders can sit relaxed</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Taking breaks and switching up positions throughout the day</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
              <a:t>*Refer to blog on Subacromial Pain Syndrome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49018e85f7_2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49018e85f7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Plantar Heel Pain refers to a group of issues that result in pain on the bottom of the foot or in the heel. This can be a nerve entrapment, fat pad issue, or most commonly, plantar fasciitis or plantar fascia pain.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couple causes of this:</a:t>
            </a:r>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If you sit with your knees bent and toes pointed down (rather than feet flat) - your calf muscles are in a shortened position - long term this can contribute to the development of plantar fascia pain because it constantly pulls @ the plantar fascia and causes irritation</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Wearing heels @ your desk keeps your feet and calves in this shortened position all day so also not ideal when it’s done repeatedly</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Commute to work - just like we talked about capacity </a:t>
            </a:r>
            <a:r>
              <a:rPr lang="en" sz="1200">
                <a:solidFill>
                  <a:schemeClr val="dk1"/>
                </a:solidFill>
                <a:latin typeface="Calibri"/>
                <a:ea typeface="Calibri"/>
                <a:cs typeface="Calibri"/>
                <a:sym typeface="Calibri"/>
              </a:rPr>
              <a:t>and</a:t>
            </a:r>
            <a:r>
              <a:rPr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demand</a:t>
            </a:r>
            <a:r>
              <a:rPr lang="en" sz="1200">
                <a:solidFill>
                  <a:schemeClr val="dk1"/>
                </a:solidFill>
                <a:latin typeface="Calibri"/>
                <a:ea typeface="Calibri"/>
                <a:cs typeface="Calibri"/>
                <a:sym typeface="Calibri"/>
              </a:rPr>
              <a:t> in previous slides - walking (especially in improper footwear) can lead to </a:t>
            </a:r>
            <a:r>
              <a:rPr lang="en" sz="1200">
                <a:solidFill>
                  <a:schemeClr val="dk1"/>
                </a:solidFill>
                <a:latin typeface="Calibri"/>
                <a:ea typeface="Calibri"/>
                <a:cs typeface="Calibri"/>
                <a:sym typeface="Calibri"/>
              </a:rPr>
              <a:t>this irritability on the bottom of the foot.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Presentation or symptoms listed on the slide.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Prevention Strategies for this issue:</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Proper footwear - even if this means comfortable shoes for your commute to work and switching into something more professional afterwards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Proper desk setup to allow your feet to sit flat</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Calf stretching or rolling on the bottom of the foot.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
              <a:t>*Refer to blog on Plantar Fasciitis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49018e85f7_1_1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49018e85f7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have any of these specific issues happening, I highly recommend you see a </a:t>
            </a:r>
            <a:r>
              <a:rPr lang="en"/>
              <a:t>healthcare</a:t>
            </a:r>
            <a:r>
              <a:rPr lang="en"/>
              <a:t> professional to have an assessment and formulate  plan!</a:t>
            </a:r>
            <a:endParaRPr/>
          </a:p>
          <a:p>
            <a:pPr indent="0" lvl="0" marL="0" rtl="0" algn="l">
              <a:spcBef>
                <a:spcPts val="0"/>
              </a:spcBef>
              <a:spcAft>
                <a:spcPts val="0"/>
              </a:spcAft>
              <a:buNone/>
            </a:pPr>
            <a:r>
              <a:rPr lang="en"/>
              <a:t>OR even if you aren’t having </a:t>
            </a:r>
            <a:r>
              <a:rPr lang="en"/>
              <a:t>significant</a:t>
            </a:r>
            <a:r>
              <a:rPr lang="en"/>
              <a:t> issues, can help identify risk factors and come up with strategies for prevention</a:t>
            </a:r>
            <a:endParaRPr/>
          </a:p>
          <a:p>
            <a:pPr indent="0" lvl="0" marL="0" rtl="0" algn="l">
              <a:spcBef>
                <a:spcPts val="0"/>
              </a:spcBef>
              <a:spcAft>
                <a:spcPts val="0"/>
              </a:spcAft>
              <a:buNone/>
            </a:pPr>
            <a:r>
              <a:rPr lang="en"/>
              <a:t>We are happy to help in whatever capacity you may need, and some of the strategies are listed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to the strategies we discussed for each specific condition, there are also lots that you can do yourself to help manage or prevent aches and pains that may come along with office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terms of ergonomic setup, Dr. Brianne will go over this in more detail. We will then review a few preventative exercises that are easy to do at a desk or in your office.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9018e85f7_1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49018e85f7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Practicing physiotherapist for 5 years. Completed physiotherapy Master’s at University of Alberta. Have additional training in acupuncture, dry needling and end stage rehab.</a:t>
            </a:r>
            <a:endParaRPr/>
          </a:p>
          <a:p>
            <a:pPr indent="-317500" lvl="0" marL="457200" rtl="0" algn="l">
              <a:spcBef>
                <a:spcPts val="0"/>
              </a:spcBef>
              <a:spcAft>
                <a:spcPts val="0"/>
              </a:spcAft>
              <a:buSzPts val="1400"/>
              <a:buChar char="-"/>
            </a:pPr>
            <a:r>
              <a:rPr lang="en"/>
              <a:t>Spent first 2 years treating at a spine specialty clinic in NW Calgary. Treating at Peak Elbow location for 3 years.</a:t>
            </a:r>
            <a:endParaRPr/>
          </a:p>
          <a:p>
            <a:pPr indent="-317500" lvl="0" marL="457200" rtl="0" algn="l">
              <a:spcBef>
                <a:spcPts val="0"/>
              </a:spcBef>
              <a:spcAft>
                <a:spcPts val="0"/>
              </a:spcAft>
              <a:buSzPts val="1400"/>
              <a:buChar char="-"/>
            </a:pPr>
            <a:r>
              <a:rPr lang="en"/>
              <a:t>Clinic Director at Peak Elbow location for 1.5 years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49018e85f7_1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49018e85f7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49018e85f7_1_1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49018e85f7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step is to adjust your workstation around whichever object is </a:t>
            </a:r>
            <a:r>
              <a:rPr lang="en"/>
              <a:t>immovable</a:t>
            </a:r>
            <a:r>
              <a:rPr lang="en"/>
              <a:t>. This is most commonly the height of your desk.</a:t>
            </a:r>
            <a:endParaRPr/>
          </a:p>
          <a:p>
            <a:pPr indent="0" lvl="0" marL="0" rtl="0" algn="l">
              <a:spcBef>
                <a:spcPts val="0"/>
              </a:spcBef>
              <a:spcAft>
                <a:spcPts val="0"/>
              </a:spcAft>
              <a:buNone/>
            </a:pPr>
            <a:r>
              <a:rPr lang="en"/>
              <a:t>Desk:</a:t>
            </a:r>
            <a:endParaRPr/>
          </a:p>
          <a:p>
            <a:pPr indent="-317500" lvl="0" marL="457200" rtl="0" algn="l">
              <a:spcBef>
                <a:spcPts val="0"/>
              </a:spcBef>
              <a:spcAft>
                <a:spcPts val="0"/>
              </a:spcAft>
              <a:buSzPts val="1400"/>
              <a:buChar char="-"/>
            </a:pPr>
            <a:r>
              <a:rPr lang="en"/>
              <a:t>Make sure your legs fit comfortably under your desk.</a:t>
            </a:r>
            <a:endParaRPr/>
          </a:p>
          <a:p>
            <a:pPr indent="0" lvl="0" marL="0" rtl="0" algn="l">
              <a:spcBef>
                <a:spcPts val="0"/>
              </a:spcBef>
              <a:spcAft>
                <a:spcPts val="0"/>
              </a:spcAft>
              <a:buNone/>
            </a:pPr>
            <a:r>
              <a:rPr lang="en"/>
              <a:t>Monitor:</a:t>
            </a:r>
            <a:endParaRPr/>
          </a:p>
          <a:p>
            <a:pPr indent="-317500" lvl="0" marL="457200" rtl="0" algn="l">
              <a:spcBef>
                <a:spcPts val="0"/>
              </a:spcBef>
              <a:spcAft>
                <a:spcPts val="0"/>
              </a:spcAft>
              <a:buSzPts val="1400"/>
              <a:buChar char="-"/>
            </a:pPr>
            <a:r>
              <a:rPr lang="en"/>
              <a:t>Your computer screen should be directly in front of you and about 18-24 inches away from your face</a:t>
            </a:r>
            <a:endParaRPr/>
          </a:p>
          <a:p>
            <a:pPr indent="-317500" lvl="0" marL="457200" rtl="0" algn="l">
              <a:spcBef>
                <a:spcPts val="0"/>
              </a:spcBef>
              <a:spcAft>
                <a:spcPts val="0"/>
              </a:spcAft>
              <a:buSzPts val="1400"/>
              <a:buChar char="-"/>
            </a:pPr>
            <a:r>
              <a:rPr lang="en"/>
              <a:t>Your eyes should be level with the top ⅓ of your screen to decrease the amount you are looking down. </a:t>
            </a:r>
            <a:endParaRPr/>
          </a:p>
          <a:p>
            <a:pPr indent="-317500" lvl="0" marL="457200" rtl="0" algn="l">
              <a:spcBef>
                <a:spcPts val="0"/>
              </a:spcBef>
              <a:spcAft>
                <a:spcPts val="0"/>
              </a:spcAft>
              <a:buSzPts val="1400"/>
              <a:buChar char="-"/>
            </a:pPr>
            <a:r>
              <a:rPr lang="en"/>
              <a:t>If the monitor is not at this height, try adding books under you screen to raise it up. </a:t>
            </a:r>
            <a:endParaRPr/>
          </a:p>
          <a:p>
            <a:pPr indent="0" lvl="0" marL="0" rtl="0" algn="l">
              <a:spcBef>
                <a:spcPts val="0"/>
              </a:spcBef>
              <a:spcAft>
                <a:spcPts val="0"/>
              </a:spcAft>
              <a:buNone/>
            </a:pPr>
            <a:r>
              <a:rPr lang="en"/>
              <a:t>Keyboard and Mouse:</a:t>
            </a:r>
            <a:endParaRPr/>
          </a:p>
          <a:p>
            <a:pPr indent="-317500" lvl="0" marL="457200" rtl="0" algn="l">
              <a:spcBef>
                <a:spcPts val="0"/>
              </a:spcBef>
              <a:spcAft>
                <a:spcPts val="0"/>
              </a:spcAft>
              <a:buSzPts val="1400"/>
              <a:buChar char="-"/>
            </a:pPr>
            <a:r>
              <a:rPr lang="en"/>
              <a:t>Your mouse and keyboard should be on the same flat surface.</a:t>
            </a:r>
            <a:endParaRPr/>
          </a:p>
          <a:p>
            <a:pPr indent="-317500" lvl="0" marL="457200" rtl="0" algn="l">
              <a:spcBef>
                <a:spcPts val="0"/>
              </a:spcBef>
              <a:spcAft>
                <a:spcPts val="0"/>
              </a:spcAft>
              <a:buSzPts val="1400"/>
              <a:buChar char="-"/>
            </a:pPr>
            <a:r>
              <a:rPr lang="en"/>
              <a:t>Your keyboard should be in a spot where your arms are able to comfortably be positioned by your side and wrists in a neutral position. </a:t>
            </a:r>
            <a:endParaRPr/>
          </a:p>
          <a:p>
            <a:pPr indent="0" lvl="0" marL="0" rtl="0" algn="l">
              <a:spcBef>
                <a:spcPts val="0"/>
              </a:spcBef>
              <a:spcAft>
                <a:spcPts val="0"/>
              </a:spcAft>
              <a:buNone/>
            </a:pPr>
            <a:r>
              <a:rPr lang="en"/>
              <a:t>Chair:</a:t>
            </a:r>
            <a:endParaRPr/>
          </a:p>
          <a:p>
            <a:pPr indent="-317500" lvl="0" marL="457200" rtl="0" algn="l">
              <a:spcBef>
                <a:spcPts val="0"/>
              </a:spcBef>
              <a:spcAft>
                <a:spcPts val="0"/>
              </a:spcAft>
              <a:buSzPts val="1400"/>
              <a:buChar char="-"/>
            </a:pPr>
            <a:r>
              <a:rPr lang="en"/>
              <a:t>First step is to find a chair that you find comfortable and supports your specific needs!</a:t>
            </a:r>
            <a:endParaRPr/>
          </a:p>
          <a:p>
            <a:pPr indent="-317500" lvl="0" marL="457200" rtl="0" algn="l">
              <a:spcBef>
                <a:spcPts val="0"/>
              </a:spcBef>
              <a:spcAft>
                <a:spcPts val="0"/>
              </a:spcAft>
              <a:buSzPts val="1400"/>
              <a:buChar char="-"/>
            </a:pPr>
            <a:r>
              <a:rPr lang="en"/>
              <a:t>Your chair should be up high enough that your elbows can be bent to 90 degrees with neutral wrists while using the desk/arm rests </a:t>
            </a:r>
            <a:endParaRPr/>
          </a:p>
          <a:p>
            <a:pPr indent="-317500" lvl="0" marL="457200" rtl="0" algn="l">
              <a:spcBef>
                <a:spcPts val="0"/>
              </a:spcBef>
              <a:spcAft>
                <a:spcPts val="0"/>
              </a:spcAft>
              <a:buSzPts val="1400"/>
              <a:buChar char="-"/>
            </a:pPr>
            <a:r>
              <a:rPr lang="en"/>
              <a:t>Sit back to allow the chair to support the natural curvatures of your back (use your lumbar support)</a:t>
            </a:r>
            <a:endParaRPr/>
          </a:p>
          <a:p>
            <a:pPr indent="-317500" lvl="0" marL="457200" rtl="0" algn="l">
              <a:spcBef>
                <a:spcPts val="0"/>
              </a:spcBef>
              <a:spcAft>
                <a:spcPts val="0"/>
              </a:spcAft>
              <a:buSzPts val="1400"/>
              <a:buChar char="-"/>
            </a:pPr>
            <a:r>
              <a:rPr lang="en"/>
              <a:t>You should have 2-3 fingers </a:t>
            </a:r>
            <a:r>
              <a:rPr lang="en"/>
              <a:t>breadth</a:t>
            </a:r>
            <a:r>
              <a:rPr lang="en"/>
              <a:t> between the end of the seat pan and the back of your knees. </a:t>
            </a:r>
            <a:endParaRPr/>
          </a:p>
          <a:p>
            <a:pPr indent="-317500" lvl="0" marL="457200" rtl="0" algn="l">
              <a:spcBef>
                <a:spcPts val="0"/>
              </a:spcBef>
              <a:spcAft>
                <a:spcPts val="0"/>
              </a:spcAft>
              <a:buSzPts val="1400"/>
              <a:buChar char="-"/>
            </a:pPr>
            <a:r>
              <a:rPr lang="en"/>
              <a:t>Make sure your feet are flat on the floor. If this is not possible with the height of the chair, have a footrest under your desk to keep your feet flat.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Desk Posture:</a:t>
            </a:r>
            <a:endParaRPr/>
          </a:p>
          <a:p>
            <a:pPr indent="-317500" lvl="0" marL="457200" rtl="0" algn="l">
              <a:spcBef>
                <a:spcPts val="0"/>
              </a:spcBef>
              <a:spcAft>
                <a:spcPts val="0"/>
              </a:spcAft>
              <a:buSzPts val="1400"/>
              <a:buChar char="-"/>
            </a:pPr>
            <a:r>
              <a:rPr lang="en"/>
              <a:t>Head: head should be directly over your neck and in line with the rest of your spine</a:t>
            </a:r>
            <a:endParaRPr/>
          </a:p>
          <a:p>
            <a:pPr indent="-317500" lvl="0" marL="457200" rtl="0" algn="l">
              <a:spcBef>
                <a:spcPts val="0"/>
              </a:spcBef>
              <a:spcAft>
                <a:spcPts val="0"/>
              </a:spcAft>
              <a:buSzPts val="1400"/>
              <a:buChar char="-"/>
            </a:pPr>
            <a:r>
              <a:rPr lang="en"/>
              <a:t>Back: keep your back relatively straight and supported by your chair - results in less fatigue of the structures in your back</a:t>
            </a:r>
            <a:endParaRPr/>
          </a:p>
          <a:p>
            <a:pPr indent="-317500" lvl="0" marL="457200" rtl="0" algn="l">
              <a:spcBef>
                <a:spcPts val="0"/>
              </a:spcBef>
              <a:spcAft>
                <a:spcPts val="0"/>
              </a:spcAft>
              <a:buSzPts val="1400"/>
              <a:buChar char="-"/>
            </a:pPr>
            <a:r>
              <a:rPr lang="en"/>
              <a:t>Elbows: should be positioned close to your body and bent to around 90 degrees. From here, your forearms and </a:t>
            </a:r>
            <a:r>
              <a:rPr lang="en"/>
              <a:t>wrists</a:t>
            </a:r>
            <a:r>
              <a:rPr lang="en"/>
              <a:t> should be in line with your elbows</a:t>
            </a:r>
            <a:endParaRPr/>
          </a:p>
          <a:p>
            <a:pPr indent="-317500" lvl="0" marL="457200" rtl="0" algn="l">
              <a:spcBef>
                <a:spcPts val="0"/>
              </a:spcBef>
              <a:spcAft>
                <a:spcPts val="0"/>
              </a:spcAft>
              <a:buSzPts val="1400"/>
              <a:buChar char="-"/>
            </a:pPr>
            <a:r>
              <a:rPr lang="en"/>
              <a:t>Wrists: keep them in a neutral position when using a keyboard or mouse</a:t>
            </a:r>
            <a:endParaRPr/>
          </a:p>
          <a:p>
            <a:pPr indent="-317500" lvl="0" marL="457200" rtl="0" algn="l">
              <a:spcBef>
                <a:spcPts val="0"/>
              </a:spcBef>
              <a:spcAft>
                <a:spcPts val="0"/>
              </a:spcAft>
              <a:buSzPts val="1400"/>
              <a:buChar char="-"/>
            </a:pPr>
            <a:r>
              <a:rPr lang="en"/>
              <a:t>Hips: should be in line with your spine (no slouching) to reduce tension. </a:t>
            </a:r>
            <a:endParaRPr/>
          </a:p>
          <a:p>
            <a:pPr indent="-317500" lvl="0" marL="457200" rtl="0" algn="l">
              <a:spcBef>
                <a:spcPts val="0"/>
              </a:spcBef>
              <a:spcAft>
                <a:spcPts val="0"/>
              </a:spcAft>
              <a:buSzPts val="1400"/>
              <a:buChar char="-"/>
            </a:pPr>
            <a:r>
              <a:rPr lang="en"/>
              <a:t>Knees and feet: keep knees bent and your feet flat on the floor or footrest.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49018e85f7_1_1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49018e85f7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BRIANNE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49018e85f7_1_1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49018e85f7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stretches can alleviate tension through the neck and upper back.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49018e85f7_1_1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49018e85f7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with back pain and promote movement through the spine when seated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49018e85f7_1_1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49018e85f7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49018e85f7_2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49018e85f7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CODY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49018e85f7_1_1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49018e85f7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These will help with carpal tunnel and tennis elbow onset or symptoms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49018e85f7_2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49018e85f7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49018e85f7_1_1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49018e85f7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49018e85f7_1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49018e85f7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Bachelor of science from Oakland University in Michigan. Doctorate degree from the Canadian Memorial Chiropractic College. </a:t>
            </a:r>
            <a:endParaRPr/>
          </a:p>
          <a:p>
            <a:pPr indent="-317500" lvl="0" marL="457200" rtl="0" algn="l">
              <a:spcBef>
                <a:spcPts val="0"/>
              </a:spcBef>
              <a:spcAft>
                <a:spcPts val="0"/>
              </a:spcAft>
              <a:buSzPts val="1400"/>
              <a:buChar char="-"/>
            </a:pPr>
            <a:r>
              <a:rPr lang="en"/>
              <a:t>Additional training in integrated dry needling technique and spinal stenosis bootcamp.</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49018e85f7_1_1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49018e85f7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8d518a0220_0_5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8d518a0220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QR CODES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90b8b1f237_1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90b8b1f23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QR CODES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90b8b1f237_1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90b8b1f237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QR CODES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debaa7b3a2_1_2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debaa7b3a2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5694cd56_04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5694cd56_0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8d518a0220_0_5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8d518a0220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8d518a0220_0_5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8d518a0220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49018e85f7_1_1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49018e85f7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77cc2f8164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77cc2f816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BRIANNE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8d518a0220_0_1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8d518a022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CODY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 little background on Peak: Peak Health and Performance is a multidisciplinary health clinic that offers chiropractic, physiotherapy, and massage services. We have a team of over 25 chiros and physios, 5 highly skilled registered massage therapists, and more than 15 amazing front desk staff to help keep operations running smoothly and our patients in great hands!  Peak Health has been operating for over 10 years, with the original location just across Elbow drive in Britannia. We opened our second location in 2020 in Marda loop, and expanded operations in 2021 just off Macleod trail with a 3rd location, Peak Kids. We are also excited to announce a 4th location in Oakridge anticipated to open in April 2024.</a:t>
            </a:r>
            <a:br>
              <a:rPr lang="en" sz="1200">
                <a:solidFill>
                  <a:schemeClr val="dk1"/>
                </a:solidFill>
                <a:latin typeface="Calibri"/>
                <a:ea typeface="Calibri"/>
                <a:cs typeface="Calibri"/>
                <a:sym typeface="Calibri"/>
              </a:rPr>
            </a:br>
            <a:r>
              <a:rPr b="1" lang="en" sz="1200">
                <a:solidFill>
                  <a:schemeClr val="dk1"/>
                </a:solidFill>
                <a:latin typeface="Calibri"/>
                <a:ea typeface="Calibri"/>
                <a:cs typeface="Calibri"/>
                <a:sym typeface="Calibri"/>
              </a:rPr>
              <a:t> We see a variety of patient populations across all ages, including workplace injuries, motor vehicle accident patients, athletes, and everything in between.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b="1" lang="en" sz="1200">
                <a:solidFill>
                  <a:schemeClr val="dk1"/>
                </a:solidFill>
                <a:latin typeface="Calibri"/>
                <a:ea typeface="Calibri"/>
                <a:cs typeface="Calibri"/>
                <a:sym typeface="Calibri"/>
              </a:rPr>
              <a:t>*CODY TO CONSOLIDATE SLIDES 5-9</a:t>
            </a:r>
            <a:endParaRPr b="1"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Peak Elbow is our original location and offers a wide range of services including orthopedic assessment and treatment, concussion testing and management, pelvic floor physiotherapy, custom bracing and orthotic fitting, run assessments and gait analysis, osteoarthritis management through Peak Arthritis, and pilates based physiotherapy. </a:t>
            </a:r>
            <a:r>
              <a:rPr lang="en" sz="1200">
                <a:solidFill>
                  <a:schemeClr val="dk1"/>
                </a:solidFill>
                <a:latin typeface="Calibri"/>
                <a:ea typeface="Calibri"/>
                <a:cs typeface="Calibri"/>
                <a:sym typeface="Calibri"/>
              </a:rPr>
              <a:t>Massage</a:t>
            </a:r>
            <a:r>
              <a:rPr lang="en" sz="1200">
                <a:solidFill>
                  <a:schemeClr val="dk1"/>
                </a:solidFill>
                <a:latin typeface="Calibri"/>
                <a:ea typeface="Calibri"/>
                <a:cs typeface="Calibri"/>
                <a:sym typeface="Calibri"/>
              </a:rPr>
              <a:t> therapy is currently offered exclusively at our Elbow location.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49018e85f7_1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49018e85f7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Peak Marda offers p</a:t>
            </a:r>
            <a:r>
              <a:rPr lang="en">
                <a:solidFill>
                  <a:schemeClr val="dk1"/>
                </a:solidFill>
              </a:rPr>
              <a:t>hysiotherapy, chiropractic, dry needling, and other treatment modalities such as ART, acupuncture, shockwave therapy, and graston. Marda also performs custom knee bracing, custom orthotics, exercise based rehab, as well as hand therapy and vestibular therapy.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49018e85f7_1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49018e85f7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Our Peak Kids location is geared towards the pediatric population, however we see patients of ALL ages there. We also see children with developmental disabilities funded through FSCD, Dynamic Movement Intervention for developmental delays, as well as scoliosis management. Pelvic floor physio (for males, females, and children) and vestibular rehab are offered out of this location as well.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49018e85f7_2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49018e85f7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Personal passion as will be opening this location in partnership with my wife and the owners of Peak Health, Kate and Evan Durnin</a:t>
            </a:r>
            <a:endParaRPr/>
          </a:p>
          <a:p>
            <a:pPr indent="-317500" lvl="0" marL="457200" rtl="0" algn="l">
              <a:spcBef>
                <a:spcPts val="0"/>
              </a:spcBef>
              <a:spcAft>
                <a:spcPts val="0"/>
              </a:spcAft>
              <a:buSzPts val="1400"/>
              <a:buChar char="-"/>
            </a:pPr>
            <a:r>
              <a:rPr lang="en"/>
              <a:t>Peak OakBay is anticipated to open April 2024.</a:t>
            </a:r>
            <a:endParaRPr/>
          </a:p>
          <a:p>
            <a:pPr indent="-317500" lvl="0" marL="457200" rtl="0" algn="l">
              <a:spcBef>
                <a:spcPts val="0"/>
              </a:spcBef>
              <a:spcAft>
                <a:spcPts val="0"/>
              </a:spcAft>
              <a:buSzPts val="1400"/>
              <a:buChar char="-"/>
            </a:pPr>
            <a:r>
              <a:rPr lang="en"/>
              <a:t>Goal to have a collaborative space that integrates service such as chiro, PT, massage, and potentially even medical doctors and sport medicine</a:t>
            </a:r>
            <a:endParaRPr/>
          </a:p>
          <a:p>
            <a:pPr indent="-317500" lvl="0" marL="457200" rtl="0" algn="l">
              <a:spcBef>
                <a:spcPts val="0"/>
              </a:spcBef>
              <a:spcAft>
                <a:spcPts val="0"/>
              </a:spcAft>
              <a:buSzPts val="1400"/>
              <a:buChar char="-"/>
            </a:pPr>
            <a:r>
              <a:rPr lang="en"/>
              <a:t>Rehab focussed space with large gym</a:t>
            </a:r>
            <a:endParaRPr/>
          </a:p>
          <a:p>
            <a:pPr indent="-317500" lvl="0" marL="457200" rtl="0" algn="l">
              <a:spcBef>
                <a:spcPts val="0"/>
              </a:spcBef>
              <a:spcAft>
                <a:spcPts val="0"/>
              </a:spcAft>
              <a:buSzPts val="1400"/>
              <a:buChar char="-"/>
            </a:pPr>
            <a:r>
              <a:rPr lang="en"/>
              <a:t>Pelvic benchmark in Calgary to offer prenatal group programs, pessary fittings, and pelvic health for all genders/ages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fmla="val 32425"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3517898" y="-7088"/>
              <a:ext cx="5143500" cy="5143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4" name="Google Shape;14;p2"/>
          <p:cNvGrpSpPr/>
          <p:nvPr/>
        </p:nvGrpSpPr>
        <p:grpSpPr>
          <a:xfrm flipH="1" rot="10800000">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710175"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 name="Google Shape;22;p2"/>
          <p:cNvSpPr txBox="1"/>
          <p:nvPr>
            <p:ph type="ctrTitle"/>
          </p:nvPr>
        </p:nvSpPr>
        <p:spPr>
          <a:xfrm>
            <a:off x="685800" y="1090750"/>
            <a:ext cx="5367900" cy="2961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3"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rot="10800000">
              <a:off x="3517898" y="-7088"/>
              <a:ext cx="5143500" cy="5143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8" name="Google Shape;28;p3"/>
          <p:cNvGrpSpPr/>
          <p:nvPr/>
        </p:nvGrpSpPr>
        <p:grpSpPr>
          <a:xfrm flipH="1" rot="10800000">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fmla="val 32425"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df</a:t>
              </a: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4767747" y="330075"/>
                <a:ext cx="1699500" cy="1699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749366"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 name="Google Shape;39;p3"/>
          <p:cNvSpPr txBox="1"/>
          <p:nvPr>
            <p:ph type="ctrTitle"/>
          </p:nvPr>
        </p:nvSpPr>
        <p:spPr>
          <a:xfrm>
            <a:off x="463525" y="2871148"/>
            <a:ext cx="40944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0" name="Google Shape;40;p3"/>
          <p:cNvSpPr txBox="1"/>
          <p:nvPr>
            <p:ph idx="1" type="subTitle"/>
          </p:nvPr>
        </p:nvSpPr>
        <p:spPr>
          <a:xfrm>
            <a:off x="463525" y="3975449"/>
            <a:ext cx="4094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p:txBody>
      </p:sp>
      <p:sp>
        <p:nvSpPr>
          <p:cNvPr id="41" name="Google Shape;41;p3"/>
          <p:cNvSpPr txBox="1"/>
          <p:nvPr>
            <p:ph idx="12" type="sldNum"/>
          </p:nvPr>
        </p:nvSpPr>
        <p:spPr>
          <a:xfrm>
            <a:off x="7618000" y="4636500"/>
            <a:ext cx="14085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42" name="Shape 42"/>
        <p:cNvGrpSpPr/>
        <p:nvPr/>
      </p:nvGrpSpPr>
      <p:grpSpPr>
        <a:xfrm>
          <a:off x="0" y="0"/>
          <a:ext cx="0" cy="0"/>
          <a:chOff x="0" y="0"/>
          <a:chExt cx="0" cy="0"/>
        </a:xfrm>
      </p:grpSpPr>
      <p:grpSp>
        <p:nvGrpSpPr>
          <p:cNvPr id="43" name="Google Shape;43;p4"/>
          <p:cNvGrpSpPr/>
          <p:nvPr/>
        </p:nvGrpSpPr>
        <p:grpSpPr>
          <a:xfrm>
            <a:off x="6946842" y="4472723"/>
            <a:ext cx="2202830" cy="670795"/>
            <a:chOff x="5575242" y="4472723"/>
            <a:chExt cx="2202830" cy="670795"/>
          </a:xfrm>
        </p:grpSpPr>
        <p:sp>
          <p:nvSpPr>
            <p:cNvPr id="44" name="Google Shape;44;p4"/>
            <p:cNvSpPr/>
            <p:nvPr/>
          </p:nvSpPr>
          <p:spPr>
            <a:xfrm rot="10800000">
              <a:off x="5575242" y="4948334"/>
              <a:ext cx="394200" cy="131400"/>
            </a:xfrm>
            <a:prstGeom prst="triangle">
              <a:avLst>
                <a:gd fmla="val 32425" name="adj"/>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4767747"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4749366"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 name="Google Shape;51;p4"/>
          <p:cNvSpPr/>
          <p:nvPr/>
        </p:nvSpPr>
        <p:spPr>
          <a:xfrm>
            <a:off x="7544483" y="657775"/>
            <a:ext cx="1299300" cy="4329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52" name="Google Shape;52;p4"/>
          <p:cNvGrpSpPr/>
          <p:nvPr/>
        </p:nvGrpSpPr>
        <p:grpSpPr>
          <a:xfrm>
            <a:off x="0" y="-7088"/>
            <a:ext cx="8661398" cy="5150588"/>
            <a:chOff x="0" y="-7088"/>
            <a:chExt cx="8661398" cy="5150588"/>
          </a:xfrm>
        </p:grpSpPr>
        <p:sp>
          <p:nvSpPr>
            <p:cNvPr id="53" name="Google Shape;53;p4"/>
            <p:cNvSpPr/>
            <p:nvPr/>
          </p:nvSpPr>
          <p:spPr>
            <a:xfrm>
              <a:off x="0" y="0"/>
              <a:ext cx="3525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rot="10800000">
              <a:off x="3517898" y="-7088"/>
              <a:ext cx="5143500" cy="5143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55" name="Google Shape;55;p4"/>
          <p:cNvGrpSpPr/>
          <p:nvPr/>
        </p:nvGrpSpPr>
        <p:grpSpPr>
          <a:xfrm flipH="1" rot="10800000">
            <a:off x="1" y="1090763"/>
            <a:ext cx="8847502" cy="2961975"/>
            <a:chOff x="-8178042" y="-4493254"/>
            <a:chExt cx="19483598" cy="6522736"/>
          </a:xfrm>
        </p:grpSpPr>
        <p:sp>
          <p:nvSpPr>
            <p:cNvPr id="56" name="Google Shape;56;p4"/>
            <p:cNvSpPr/>
            <p:nvPr/>
          </p:nvSpPr>
          <p:spPr>
            <a:xfrm>
              <a:off x="-8178042" y="-4493118"/>
              <a:ext cx="12968400" cy="65226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58" name="Google Shape;58;p4"/>
          <p:cNvSpPr txBox="1"/>
          <p:nvPr>
            <p:ph idx="1" type="body"/>
          </p:nvPr>
        </p:nvSpPr>
        <p:spPr>
          <a:xfrm>
            <a:off x="829775" y="1202000"/>
            <a:ext cx="5090700" cy="27450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480"/>
              </a:spcBef>
              <a:spcAft>
                <a:spcPts val="0"/>
              </a:spcAft>
              <a:buClr>
                <a:srgbClr val="FFFFFF"/>
              </a:buClr>
              <a:buSzPts val="3000"/>
              <a:buChar char="▻"/>
              <a:defRPr i="1" sz="3000">
                <a:solidFill>
                  <a:srgbClr val="FFFFFF"/>
                </a:solidFill>
              </a:defRPr>
            </a:lvl2pPr>
            <a:lvl3pPr indent="-419100" lvl="2" marL="1371600" rtl="0">
              <a:spcBef>
                <a:spcPts val="480"/>
              </a:spcBef>
              <a:spcAft>
                <a:spcPts val="0"/>
              </a:spcAft>
              <a:buClr>
                <a:srgbClr val="FFFFFF"/>
              </a:buClr>
              <a:buSzPts val="3000"/>
              <a:buChar char="▻"/>
              <a:defRPr i="1" sz="3000">
                <a:solidFill>
                  <a:srgbClr val="FFFFFF"/>
                </a:solidFill>
              </a:defRPr>
            </a:lvl3pPr>
            <a:lvl4pPr indent="-419100" lvl="3" marL="1828800" rtl="0">
              <a:spcBef>
                <a:spcPts val="360"/>
              </a:spcBef>
              <a:spcAft>
                <a:spcPts val="0"/>
              </a:spcAft>
              <a:buClr>
                <a:srgbClr val="FFFFFF"/>
              </a:buClr>
              <a:buSzPts val="3000"/>
              <a:buChar char="▻"/>
              <a:defRPr i="1" sz="3000">
                <a:solidFill>
                  <a:srgbClr val="FFFFFF"/>
                </a:solidFill>
              </a:defRPr>
            </a:lvl4pPr>
            <a:lvl5pPr indent="-419100" lvl="4" marL="2286000" rtl="0">
              <a:spcBef>
                <a:spcPts val="360"/>
              </a:spcBef>
              <a:spcAft>
                <a:spcPts val="0"/>
              </a:spcAft>
              <a:buClr>
                <a:srgbClr val="FFFFFF"/>
              </a:buClr>
              <a:buSzPts val="3000"/>
              <a:buChar char="▻"/>
              <a:defRPr i="1" sz="3000">
                <a:solidFill>
                  <a:srgbClr val="FFFFFF"/>
                </a:solidFill>
              </a:defRPr>
            </a:lvl5pPr>
            <a:lvl6pPr indent="-419100" lvl="5" marL="2743200" rtl="0">
              <a:spcBef>
                <a:spcPts val="360"/>
              </a:spcBef>
              <a:spcAft>
                <a:spcPts val="0"/>
              </a:spcAft>
              <a:buClr>
                <a:srgbClr val="FFFFFF"/>
              </a:buClr>
              <a:buSzPts val="3000"/>
              <a:buChar char="▻"/>
              <a:defRPr i="1" sz="3000">
                <a:solidFill>
                  <a:srgbClr val="FFFFFF"/>
                </a:solidFill>
              </a:defRPr>
            </a:lvl6pPr>
            <a:lvl7pPr indent="-419100" lvl="6" marL="3200400" rtl="0">
              <a:spcBef>
                <a:spcPts val="360"/>
              </a:spcBef>
              <a:spcAft>
                <a:spcPts val="0"/>
              </a:spcAft>
              <a:buClr>
                <a:srgbClr val="FFFFFF"/>
              </a:buClr>
              <a:buSzPts val="3000"/>
              <a:buChar char="▻"/>
              <a:defRPr i="1" sz="3000">
                <a:solidFill>
                  <a:srgbClr val="FFFFFF"/>
                </a:solidFill>
              </a:defRPr>
            </a:lvl7pPr>
            <a:lvl8pPr indent="-419100" lvl="7" marL="3657600" rtl="0">
              <a:spcBef>
                <a:spcPts val="360"/>
              </a:spcBef>
              <a:spcAft>
                <a:spcPts val="0"/>
              </a:spcAft>
              <a:buClr>
                <a:srgbClr val="FFFFFF"/>
              </a:buClr>
              <a:buSzPts val="3000"/>
              <a:buChar char="▻"/>
              <a:defRPr i="1" sz="3000">
                <a:solidFill>
                  <a:srgbClr val="FFFFFF"/>
                </a:solidFill>
              </a:defRPr>
            </a:lvl8pPr>
            <a:lvl9pPr indent="-419100" lvl="8" marL="4114800">
              <a:spcBef>
                <a:spcPts val="360"/>
              </a:spcBef>
              <a:spcAft>
                <a:spcPts val="0"/>
              </a:spcAft>
              <a:buClr>
                <a:srgbClr val="FFFFFF"/>
              </a:buClr>
              <a:buSzPts val="3000"/>
              <a:buChar char="▻"/>
              <a:defRPr i="1" sz="3000">
                <a:solidFill>
                  <a:srgbClr val="FFFFFF"/>
                </a:solidFill>
              </a:defRPr>
            </a:lvl9pPr>
          </a:lstStyle>
          <a:p/>
        </p:txBody>
      </p:sp>
      <p:sp>
        <p:nvSpPr>
          <p:cNvPr id="59" name="Google Shape;59;p4"/>
          <p:cNvSpPr txBox="1"/>
          <p:nvPr/>
        </p:nvSpPr>
        <p:spPr>
          <a:xfrm>
            <a:off x="286600" y="1014575"/>
            <a:ext cx="6765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accent5"/>
                </a:solidFill>
              </a:rPr>
              <a:t>“</a:t>
            </a:r>
            <a:endParaRPr b="1" sz="7200">
              <a:solidFill>
                <a:schemeClr val="accent5"/>
              </a:solidFill>
            </a:endParaRPr>
          </a:p>
        </p:txBody>
      </p:sp>
      <p:sp>
        <p:nvSpPr>
          <p:cNvPr id="60" name="Google Shape;60;p4"/>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fmla="val 32425" name="adj"/>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4767747"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4749366"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72" name="Google Shape;72;p5"/>
            <p:cNvGrpSpPr/>
            <p:nvPr/>
          </p:nvGrpSpPr>
          <p:grpSpPr>
            <a:xfrm flipH="1" rot="10800000">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75" name="Google Shape;75;p5"/>
            <p:cNvGrpSpPr/>
            <p:nvPr/>
          </p:nvGrpSpPr>
          <p:grpSpPr>
            <a:xfrm flipH="1" rot="10800000">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78" name="Google Shape;78;p5"/>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79" name="Google Shape;79;p5"/>
          <p:cNvSpPr txBox="1"/>
          <p:nvPr>
            <p:ph idx="1" type="body"/>
          </p:nvPr>
        </p:nvSpPr>
        <p:spPr>
          <a:xfrm>
            <a:off x="814275" y="1327350"/>
            <a:ext cx="6132600" cy="3145500"/>
          </a:xfrm>
          <a:prstGeom prst="rect">
            <a:avLst/>
          </a:prstGeom>
        </p:spPr>
        <p:txBody>
          <a:bodyPr anchorCtr="0" anchor="ctr"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1000"/>
              </a:spcBef>
              <a:spcAft>
                <a:spcPts val="0"/>
              </a:spcAft>
              <a:buSzPts val="2400"/>
              <a:buChar char="▻"/>
              <a:defRPr/>
            </a:lvl2pPr>
            <a:lvl3pPr indent="-381000" lvl="2" marL="1371600">
              <a:spcBef>
                <a:spcPts val="1000"/>
              </a:spcBef>
              <a:spcAft>
                <a:spcPts val="0"/>
              </a:spcAft>
              <a:buSzPts val="2400"/>
              <a:buChar char="▻"/>
              <a:defRPr/>
            </a:lvl3pPr>
            <a:lvl4pPr indent="-381000" lvl="3" marL="1828800">
              <a:spcBef>
                <a:spcPts val="1000"/>
              </a:spcBef>
              <a:spcAft>
                <a:spcPts val="0"/>
              </a:spcAft>
              <a:buSzPts val="2400"/>
              <a:buChar char="▻"/>
              <a:defRPr/>
            </a:lvl4pPr>
            <a:lvl5pPr indent="-381000" lvl="4" marL="2286000">
              <a:spcBef>
                <a:spcPts val="1000"/>
              </a:spcBef>
              <a:spcAft>
                <a:spcPts val="0"/>
              </a:spcAft>
              <a:buSzPts val="2400"/>
              <a:buChar char="▻"/>
              <a:defRPr/>
            </a:lvl5pPr>
            <a:lvl6pPr indent="-381000" lvl="5" marL="2743200">
              <a:spcBef>
                <a:spcPts val="1000"/>
              </a:spcBef>
              <a:spcAft>
                <a:spcPts val="0"/>
              </a:spcAft>
              <a:buSzPts val="2400"/>
              <a:buChar char="▻"/>
              <a:defRPr/>
            </a:lvl6pPr>
            <a:lvl7pPr indent="-381000" lvl="6" marL="3200400">
              <a:spcBef>
                <a:spcPts val="1000"/>
              </a:spcBef>
              <a:spcAft>
                <a:spcPts val="0"/>
              </a:spcAft>
              <a:buSzPts val="2400"/>
              <a:buChar char="▻"/>
              <a:defRPr/>
            </a:lvl7pPr>
            <a:lvl8pPr indent="-381000" lvl="7" marL="3657600">
              <a:spcBef>
                <a:spcPts val="1000"/>
              </a:spcBef>
              <a:spcAft>
                <a:spcPts val="0"/>
              </a:spcAft>
              <a:buSzPts val="2400"/>
              <a:buChar char="▻"/>
              <a:defRPr/>
            </a:lvl8pPr>
            <a:lvl9pPr indent="-381000" lvl="8" marL="4114800">
              <a:spcBef>
                <a:spcPts val="1000"/>
              </a:spcBef>
              <a:spcAft>
                <a:spcPts val="1000"/>
              </a:spcAft>
              <a:buSzPts val="2400"/>
              <a:buChar char="▻"/>
              <a:defRPr/>
            </a:lvl9pPr>
          </a:lstStyle>
          <a:p/>
        </p:txBody>
      </p:sp>
      <p:sp>
        <p:nvSpPr>
          <p:cNvPr id="80" name="Google Shape;80;p5"/>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8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84" name="Google Shape;84;p6"/>
            <p:cNvGrpSpPr/>
            <p:nvPr/>
          </p:nvGrpSpPr>
          <p:grpSpPr>
            <a:xfrm flipH="1" rot="10800000">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87" name="Google Shape;87;p6"/>
            <p:cNvGrpSpPr/>
            <p:nvPr/>
          </p:nvGrpSpPr>
          <p:grpSpPr>
            <a:xfrm flipH="1" rot="10800000">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90" name="Google Shape;90;p6"/>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91" name="Google Shape;91;p6"/>
          <p:cNvSpPr txBox="1"/>
          <p:nvPr>
            <p:ph idx="1" type="body"/>
          </p:nvPr>
        </p:nvSpPr>
        <p:spPr>
          <a:xfrm>
            <a:off x="814275" y="1537988"/>
            <a:ext cx="3378300" cy="27243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1000"/>
              </a:spcBef>
              <a:spcAft>
                <a:spcPts val="0"/>
              </a:spcAft>
              <a:buSzPts val="2000"/>
              <a:buChar char="▻"/>
              <a:defRPr sz="2000"/>
            </a:lvl2pPr>
            <a:lvl3pPr indent="-355600" lvl="2" marL="1371600">
              <a:spcBef>
                <a:spcPts val="1000"/>
              </a:spcBef>
              <a:spcAft>
                <a:spcPts val="0"/>
              </a:spcAft>
              <a:buSzPts val="2000"/>
              <a:buChar char="▻"/>
              <a:defRPr sz="2000"/>
            </a:lvl3pPr>
            <a:lvl4pPr indent="-355600" lvl="3" marL="1828800">
              <a:spcBef>
                <a:spcPts val="1000"/>
              </a:spcBef>
              <a:spcAft>
                <a:spcPts val="0"/>
              </a:spcAft>
              <a:buSzPts val="2000"/>
              <a:buChar char="▻"/>
              <a:defRPr sz="2000"/>
            </a:lvl4pPr>
            <a:lvl5pPr indent="-355600" lvl="4" marL="2286000">
              <a:spcBef>
                <a:spcPts val="1000"/>
              </a:spcBef>
              <a:spcAft>
                <a:spcPts val="0"/>
              </a:spcAft>
              <a:buSzPts val="2000"/>
              <a:buChar char="▻"/>
              <a:defRPr sz="2000"/>
            </a:lvl5pPr>
            <a:lvl6pPr indent="-355600" lvl="5" marL="2743200">
              <a:spcBef>
                <a:spcPts val="1000"/>
              </a:spcBef>
              <a:spcAft>
                <a:spcPts val="0"/>
              </a:spcAft>
              <a:buSzPts val="2000"/>
              <a:buChar char="▻"/>
              <a:defRPr sz="2000"/>
            </a:lvl6pPr>
            <a:lvl7pPr indent="-355600" lvl="6" marL="3200400">
              <a:spcBef>
                <a:spcPts val="1000"/>
              </a:spcBef>
              <a:spcAft>
                <a:spcPts val="0"/>
              </a:spcAft>
              <a:buSzPts val="2000"/>
              <a:buChar char="▻"/>
              <a:defRPr sz="2000"/>
            </a:lvl7pPr>
            <a:lvl8pPr indent="-355600" lvl="7" marL="3657600">
              <a:spcBef>
                <a:spcPts val="1000"/>
              </a:spcBef>
              <a:spcAft>
                <a:spcPts val="0"/>
              </a:spcAft>
              <a:buSzPts val="2000"/>
              <a:buChar char="▻"/>
              <a:defRPr sz="2000"/>
            </a:lvl8pPr>
            <a:lvl9pPr indent="-355600" lvl="8" marL="4114800">
              <a:spcBef>
                <a:spcPts val="1000"/>
              </a:spcBef>
              <a:spcAft>
                <a:spcPts val="1000"/>
              </a:spcAft>
              <a:buSzPts val="2000"/>
              <a:buChar char="▻"/>
              <a:defRPr sz="2000"/>
            </a:lvl9pPr>
          </a:lstStyle>
          <a:p/>
        </p:txBody>
      </p:sp>
      <p:sp>
        <p:nvSpPr>
          <p:cNvPr id="92" name="Google Shape;92;p6"/>
          <p:cNvSpPr txBox="1"/>
          <p:nvPr>
            <p:ph idx="2" type="body"/>
          </p:nvPr>
        </p:nvSpPr>
        <p:spPr>
          <a:xfrm>
            <a:off x="4396123" y="1537988"/>
            <a:ext cx="3378300" cy="27243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1000"/>
              </a:spcBef>
              <a:spcAft>
                <a:spcPts val="0"/>
              </a:spcAft>
              <a:buSzPts val="2000"/>
              <a:buChar char="▻"/>
              <a:defRPr sz="2000"/>
            </a:lvl2pPr>
            <a:lvl3pPr indent="-355600" lvl="2" marL="1371600">
              <a:spcBef>
                <a:spcPts val="1000"/>
              </a:spcBef>
              <a:spcAft>
                <a:spcPts val="0"/>
              </a:spcAft>
              <a:buSzPts val="2000"/>
              <a:buChar char="▻"/>
              <a:defRPr sz="2000"/>
            </a:lvl3pPr>
            <a:lvl4pPr indent="-355600" lvl="3" marL="1828800">
              <a:spcBef>
                <a:spcPts val="1000"/>
              </a:spcBef>
              <a:spcAft>
                <a:spcPts val="0"/>
              </a:spcAft>
              <a:buSzPts val="2000"/>
              <a:buChar char="▻"/>
              <a:defRPr sz="2000"/>
            </a:lvl4pPr>
            <a:lvl5pPr indent="-355600" lvl="4" marL="2286000">
              <a:spcBef>
                <a:spcPts val="1000"/>
              </a:spcBef>
              <a:spcAft>
                <a:spcPts val="0"/>
              </a:spcAft>
              <a:buSzPts val="2000"/>
              <a:buChar char="▻"/>
              <a:defRPr sz="2000"/>
            </a:lvl5pPr>
            <a:lvl6pPr indent="-355600" lvl="5" marL="2743200">
              <a:spcBef>
                <a:spcPts val="1000"/>
              </a:spcBef>
              <a:spcAft>
                <a:spcPts val="0"/>
              </a:spcAft>
              <a:buSzPts val="2000"/>
              <a:buChar char="▻"/>
              <a:defRPr sz="2000"/>
            </a:lvl6pPr>
            <a:lvl7pPr indent="-355600" lvl="6" marL="3200400">
              <a:spcBef>
                <a:spcPts val="1000"/>
              </a:spcBef>
              <a:spcAft>
                <a:spcPts val="0"/>
              </a:spcAft>
              <a:buSzPts val="2000"/>
              <a:buChar char="▻"/>
              <a:defRPr sz="2000"/>
            </a:lvl7pPr>
            <a:lvl8pPr indent="-355600" lvl="7" marL="3657600">
              <a:spcBef>
                <a:spcPts val="1000"/>
              </a:spcBef>
              <a:spcAft>
                <a:spcPts val="0"/>
              </a:spcAft>
              <a:buSzPts val="2000"/>
              <a:buChar char="▻"/>
              <a:defRPr sz="2000"/>
            </a:lvl8pPr>
            <a:lvl9pPr indent="-355600" lvl="8" marL="4114800">
              <a:spcBef>
                <a:spcPts val="1000"/>
              </a:spcBef>
              <a:spcAft>
                <a:spcPts val="1000"/>
              </a:spcAft>
              <a:buSzPts val="2000"/>
              <a:buChar char="▻"/>
              <a:defRPr sz="2000"/>
            </a:lvl9pPr>
          </a:lstStyle>
          <a:p/>
        </p:txBody>
      </p:sp>
      <p:sp>
        <p:nvSpPr>
          <p:cNvPr id="93" name="Google Shape;93;p6"/>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4" name="Google Shape;94;p6"/>
          <p:cNvGrpSpPr/>
          <p:nvPr/>
        </p:nvGrpSpPr>
        <p:grpSpPr>
          <a:xfrm>
            <a:off x="6946842" y="4472723"/>
            <a:ext cx="2202830" cy="670795"/>
            <a:chOff x="5575242" y="4472723"/>
            <a:chExt cx="2202830" cy="670795"/>
          </a:xfrm>
        </p:grpSpPr>
        <p:sp>
          <p:nvSpPr>
            <p:cNvPr id="95" name="Google Shape;95;p6"/>
            <p:cNvSpPr/>
            <p:nvPr/>
          </p:nvSpPr>
          <p:spPr>
            <a:xfrm rot="10800000">
              <a:off x="5575242" y="4948334"/>
              <a:ext cx="394200" cy="131400"/>
            </a:xfrm>
            <a:prstGeom prst="triangle">
              <a:avLst>
                <a:gd fmla="val 32425" name="adj"/>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6"/>
            <p:cNvGrpSpPr/>
            <p:nvPr/>
          </p:nvGrpSpPr>
          <p:grpSpPr>
            <a:xfrm flipH="1">
              <a:off x="5734850" y="4472723"/>
              <a:ext cx="2040837" cy="670795"/>
              <a:chOff x="1297954" y="330075"/>
              <a:chExt cx="5169293" cy="1699506"/>
            </a:xfrm>
          </p:grpSpPr>
          <p:sp>
            <p:nvSpPr>
              <p:cNvPr id="97" name="Google Shape;97;p6"/>
              <p:cNvSpPr/>
              <p:nvPr/>
            </p:nvSpPr>
            <p:spPr>
              <a:xfrm>
                <a:off x="1297954" y="330081"/>
                <a:ext cx="34767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p:nvPr/>
            </p:nvSpPr>
            <p:spPr>
              <a:xfrm>
                <a:off x="4767747"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6"/>
            <p:cNvGrpSpPr/>
            <p:nvPr/>
          </p:nvGrpSpPr>
          <p:grpSpPr>
            <a:xfrm flipH="1">
              <a:off x="5578209" y="4646738"/>
              <a:ext cx="2199863" cy="304563"/>
              <a:chOff x="-5827153" y="330075"/>
              <a:chExt cx="12276019" cy="1699569"/>
            </a:xfrm>
          </p:grpSpPr>
          <p:sp>
            <p:nvSpPr>
              <p:cNvPr id="100" name="Google Shape;100;p6"/>
              <p:cNvSpPr/>
              <p:nvPr/>
            </p:nvSpPr>
            <p:spPr>
              <a:xfrm>
                <a:off x="-5827153" y="330144"/>
                <a:ext cx="106122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4749366"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2" name="Google Shape;102;p6"/>
          <p:cNvSpPr txBox="1"/>
          <p:nvPr>
            <p:ph idx="3"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03" name="Shape 103"/>
        <p:cNvGrpSpPr/>
        <p:nvPr/>
      </p:nvGrpSpPr>
      <p:grpSpPr>
        <a:xfrm>
          <a:off x="0" y="0"/>
          <a:ext cx="0" cy="0"/>
          <a:chOff x="0" y="0"/>
          <a:chExt cx="0" cy="0"/>
        </a:xfrm>
      </p:grpSpPr>
      <p:sp>
        <p:nvSpPr>
          <p:cNvPr id="104" name="Google Shape;104;p7"/>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05" name="Google Shape;105;p7"/>
          <p:cNvSpPr txBox="1"/>
          <p:nvPr>
            <p:ph idx="1" type="body"/>
          </p:nvPr>
        </p:nvSpPr>
        <p:spPr>
          <a:xfrm>
            <a:off x="8704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06" name="Google Shape;106;p7"/>
          <p:cNvSpPr txBox="1"/>
          <p:nvPr>
            <p:ph idx="2" type="body"/>
          </p:nvPr>
        </p:nvSpPr>
        <p:spPr>
          <a:xfrm>
            <a:off x="3233637"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07" name="Google Shape;107;p7"/>
          <p:cNvSpPr txBox="1"/>
          <p:nvPr>
            <p:ph idx="3" type="body"/>
          </p:nvPr>
        </p:nvSpPr>
        <p:spPr>
          <a:xfrm>
            <a:off x="55406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08" name="Google Shape;108;p7"/>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09" name="Google Shape;109;p7"/>
          <p:cNvGrpSpPr/>
          <p:nvPr/>
        </p:nvGrpSpPr>
        <p:grpSpPr>
          <a:xfrm>
            <a:off x="6946842" y="4472723"/>
            <a:ext cx="2202830" cy="670795"/>
            <a:chOff x="5575242" y="4472723"/>
            <a:chExt cx="2202830" cy="670795"/>
          </a:xfrm>
        </p:grpSpPr>
        <p:sp>
          <p:nvSpPr>
            <p:cNvPr id="110" name="Google Shape;110;p7"/>
            <p:cNvSpPr/>
            <p:nvPr/>
          </p:nvSpPr>
          <p:spPr>
            <a:xfrm rot="10800000">
              <a:off x="5575242" y="4948334"/>
              <a:ext cx="394200" cy="131400"/>
            </a:xfrm>
            <a:prstGeom prst="triangle">
              <a:avLst>
                <a:gd fmla="val 32425" name="adj"/>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7"/>
            <p:cNvGrpSpPr/>
            <p:nvPr/>
          </p:nvGrpSpPr>
          <p:grpSpPr>
            <a:xfrm flipH="1">
              <a:off x="5734850" y="4472723"/>
              <a:ext cx="2040837" cy="670795"/>
              <a:chOff x="1297954" y="330075"/>
              <a:chExt cx="5169293" cy="1699506"/>
            </a:xfrm>
          </p:grpSpPr>
          <p:sp>
            <p:nvSpPr>
              <p:cNvPr id="112" name="Google Shape;112;p7"/>
              <p:cNvSpPr/>
              <p:nvPr/>
            </p:nvSpPr>
            <p:spPr>
              <a:xfrm>
                <a:off x="1297954" y="330081"/>
                <a:ext cx="34767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4767747"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7"/>
            <p:cNvGrpSpPr/>
            <p:nvPr/>
          </p:nvGrpSpPr>
          <p:grpSpPr>
            <a:xfrm flipH="1">
              <a:off x="5578209" y="4646738"/>
              <a:ext cx="2199863" cy="304563"/>
              <a:chOff x="-5827153" y="330075"/>
              <a:chExt cx="12276019" cy="1699569"/>
            </a:xfrm>
          </p:grpSpPr>
          <p:sp>
            <p:nvSpPr>
              <p:cNvPr id="115" name="Google Shape;115;p7"/>
              <p:cNvSpPr/>
              <p:nvPr/>
            </p:nvSpPr>
            <p:spPr>
              <a:xfrm>
                <a:off x="-5827153" y="330144"/>
                <a:ext cx="106122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4749366"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7" name="Google Shape;117;p7"/>
          <p:cNvSpPr txBox="1"/>
          <p:nvPr>
            <p:ph idx="4"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18" name="Google Shape;118;p7"/>
          <p:cNvGrpSpPr/>
          <p:nvPr/>
        </p:nvGrpSpPr>
        <p:grpSpPr>
          <a:xfrm>
            <a:off x="-4" y="40"/>
            <a:ext cx="7072430" cy="1327315"/>
            <a:chOff x="-4" y="40"/>
            <a:chExt cx="7072430" cy="1327315"/>
          </a:xfrm>
        </p:grpSpPr>
        <p:sp>
          <p:nvSpPr>
            <p:cNvPr id="119" name="Google Shape;119;p7"/>
            <p:cNvSpPr/>
            <p:nvPr/>
          </p:nvSpPr>
          <p:spPr>
            <a:xfrm>
              <a:off x="6292649" y="126425"/>
              <a:ext cx="779700" cy="2598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20" name="Google Shape;120;p7"/>
            <p:cNvGrpSpPr/>
            <p:nvPr/>
          </p:nvGrpSpPr>
          <p:grpSpPr>
            <a:xfrm flipH="1" rot="10800000">
              <a:off x="3" y="40"/>
              <a:ext cx="6756168" cy="1327315"/>
              <a:chOff x="-2168138" y="330075"/>
              <a:chExt cx="8650663" cy="1699506"/>
            </a:xfrm>
          </p:grpSpPr>
          <p:sp>
            <p:nvSpPr>
              <p:cNvPr id="121" name="Google Shape;121;p7"/>
              <p:cNvSpPr/>
              <p:nvPr/>
            </p:nvSpPr>
            <p:spPr>
              <a:xfrm>
                <a:off x="-2168138" y="330081"/>
                <a:ext cx="6958200" cy="1699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2" name="Google Shape;122;p7"/>
              <p:cNvSpPr/>
              <p:nvPr/>
            </p:nvSpPr>
            <p:spPr>
              <a:xfrm>
                <a:off x="4783025" y="330075"/>
                <a:ext cx="1699500" cy="1699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3" name="Google Shape;123;p7"/>
            <p:cNvGrpSpPr/>
            <p:nvPr/>
          </p:nvGrpSpPr>
          <p:grpSpPr>
            <a:xfrm flipH="1" rot="10800000">
              <a:off x="-4" y="381007"/>
              <a:ext cx="7072430" cy="771744"/>
              <a:chOff x="-9092084" y="330075"/>
              <a:chExt cx="15574609" cy="1699501"/>
            </a:xfrm>
          </p:grpSpPr>
          <p:sp>
            <p:nvSpPr>
              <p:cNvPr id="124" name="Google Shape;124;p7"/>
              <p:cNvSpPr/>
              <p:nvPr/>
            </p:nvSpPr>
            <p:spPr>
              <a:xfrm>
                <a:off x="-9092084" y="330076"/>
                <a:ext cx="138822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5" name="Google Shape;125;p7"/>
              <p:cNvSpPr/>
              <p:nvPr/>
            </p:nvSpPr>
            <p:spPr>
              <a:xfrm>
                <a:off x="4783025"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126" name="Google Shape;126;p7"/>
          <p:cNvSpPr txBox="1"/>
          <p:nvPr>
            <p:ph idx="5" type="title"/>
          </p:nvPr>
        </p:nvSpPr>
        <p:spPr>
          <a:xfrm>
            <a:off x="814275" y="392575"/>
            <a:ext cx="5492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8"/>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129" name="Google Shape;129;p8"/>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0" name="Google Shape;130;p8"/>
          <p:cNvGrpSpPr/>
          <p:nvPr/>
        </p:nvGrpSpPr>
        <p:grpSpPr>
          <a:xfrm>
            <a:off x="6946842" y="4472723"/>
            <a:ext cx="2202830" cy="670795"/>
            <a:chOff x="5575242" y="4472723"/>
            <a:chExt cx="2202830" cy="670795"/>
          </a:xfrm>
        </p:grpSpPr>
        <p:sp>
          <p:nvSpPr>
            <p:cNvPr id="131" name="Google Shape;131;p8"/>
            <p:cNvSpPr/>
            <p:nvPr/>
          </p:nvSpPr>
          <p:spPr>
            <a:xfrm rot="10800000">
              <a:off x="5575242" y="4948334"/>
              <a:ext cx="394200" cy="131400"/>
            </a:xfrm>
            <a:prstGeom prst="triangle">
              <a:avLst>
                <a:gd fmla="val 32425" name="adj"/>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 name="Google Shape;132;p8"/>
            <p:cNvGrpSpPr/>
            <p:nvPr/>
          </p:nvGrpSpPr>
          <p:grpSpPr>
            <a:xfrm flipH="1">
              <a:off x="5734850" y="4472723"/>
              <a:ext cx="2040837" cy="670795"/>
              <a:chOff x="1297954" y="330075"/>
              <a:chExt cx="5169293" cy="1699506"/>
            </a:xfrm>
          </p:grpSpPr>
          <p:sp>
            <p:nvSpPr>
              <p:cNvPr id="133" name="Google Shape;133;p8"/>
              <p:cNvSpPr/>
              <p:nvPr/>
            </p:nvSpPr>
            <p:spPr>
              <a:xfrm>
                <a:off x="1297954" y="330081"/>
                <a:ext cx="34767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p:nvPr/>
            </p:nvSpPr>
            <p:spPr>
              <a:xfrm>
                <a:off x="4767747"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 name="Google Shape;135;p8"/>
            <p:cNvGrpSpPr/>
            <p:nvPr/>
          </p:nvGrpSpPr>
          <p:grpSpPr>
            <a:xfrm flipH="1">
              <a:off x="5578209" y="4646738"/>
              <a:ext cx="2199863" cy="304563"/>
              <a:chOff x="-5827153" y="330075"/>
              <a:chExt cx="12276019" cy="1699569"/>
            </a:xfrm>
          </p:grpSpPr>
          <p:sp>
            <p:nvSpPr>
              <p:cNvPr id="136" name="Google Shape;136;p8"/>
              <p:cNvSpPr/>
              <p:nvPr/>
            </p:nvSpPr>
            <p:spPr>
              <a:xfrm>
                <a:off x="-5827153" y="330144"/>
                <a:ext cx="106122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4749366"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8" name="Google Shape;138;p8"/>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39" name="Google Shape;139;p8"/>
          <p:cNvGrpSpPr/>
          <p:nvPr/>
        </p:nvGrpSpPr>
        <p:grpSpPr>
          <a:xfrm>
            <a:off x="-4" y="40"/>
            <a:ext cx="7072430" cy="1327315"/>
            <a:chOff x="-4" y="40"/>
            <a:chExt cx="7072430" cy="1327315"/>
          </a:xfrm>
        </p:grpSpPr>
        <p:sp>
          <p:nvSpPr>
            <p:cNvPr id="140" name="Google Shape;140;p8"/>
            <p:cNvSpPr/>
            <p:nvPr/>
          </p:nvSpPr>
          <p:spPr>
            <a:xfrm>
              <a:off x="6292649" y="126425"/>
              <a:ext cx="779700" cy="2598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41" name="Google Shape;141;p8"/>
            <p:cNvGrpSpPr/>
            <p:nvPr/>
          </p:nvGrpSpPr>
          <p:grpSpPr>
            <a:xfrm flipH="1" rot="10800000">
              <a:off x="3" y="40"/>
              <a:ext cx="6756168" cy="1327315"/>
              <a:chOff x="-2168138" y="330075"/>
              <a:chExt cx="8650663" cy="1699506"/>
            </a:xfrm>
          </p:grpSpPr>
          <p:sp>
            <p:nvSpPr>
              <p:cNvPr id="142" name="Google Shape;142;p8"/>
              <p:cNvSpPr/>
              <p:nvPr/>
            </p:nvSpPr>
            <p:spPr>
              <a:xfrm>
                <a:off x="-2168138" y="330081"/>
                <a:ext cx="6958200" cy="1699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43" name="Google Shape;143;p8"/>
              <p:cNvSpPr/>
              <p:nvPr/>
            </p:nvSpPr>
            <p:spPr>
              <a:xfrm>
                <a:off x="4783025" y="330075"/>
                <a:ext cx="1699500" cy="1699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44" name="Google Shape;144;p8"/>
            <p:cNvGrpSpPr/>
            <p:nvPr/>
          </p:nvGrpSpPr>
          <p:grpSpPr>
            <a:xfrm flipH="1" rot="10800000">
              <a:off x="-4" y="381007"/>
              <a:ext cx="7072430" cy="771744"/>
              <a:chOff x="-9092084" y="330075"/>
              <a:chExt cx="15574609" cy="1699501"/>
            </a:xfrm>
          </p:grpSpPr>
          <p:sp>
            <p:nvSpPr>
              <p:cNvPr id="145" name="Google Shape;145;p8"/>
              <p:cNvSpPr/>
              <p:nvPr/>
            </p:nvSpPr>
            <p:spPr>
              <a:xfrm>
                <a:off x="-9092084" y="330076"/>
                <a:ext cx="138822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46" name="Google Shape;146;p8"/>
              <p:cNvSpPr/>
              <p:nvPr/>
            </p:nvSpPr>
            <p:spPr>
              <a:xfrm>
                <a:off x="4783025"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147" name="Google Shape;147;p8"/>
          <p:cNvSpPr txBox="1"/>
          <p:nvPr>
            <p:ph idx="3" type="title"/>
          </p:nvPr>
        </p:nvSpPr>
        <p:spPr>
          <a:xfrm>
            <a:off x="814275" y="392575"/>
            <a:ext cx="5492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8" name="Shape 148"/>
        <p:cNvGrpSpPr/>
        <p:nvPr/>
      </p:nvGrpSpPr>
      <p:grpSpPr>
        <a:xfrm>
          <a:off x="0" y="0"/>
          <a:ext cx="0" cy="0"/>
          <a:chOff x="0" y="0"/>
          <a:chExt cx="0" cy="0"/>
        </a:xfrm>
      </p:grpSpPr>
      <p:sp>
        <p:nvSpPr>
          <p:cNvPr id="149" name="Google Shape;149;p9"/>
          <p:cNvSpPr txBox="1"/>
          <p:nvPr>
            <p:ph idx="1" type="body"/>
          </p:nvPr>
        </p:nvSpPr>
        <p:spPr>
          <a:xfrm>
            <a:off x="2682800" y="4636500"/>
            <a:ext cx="6004200" cy="3156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300"/>
              <a:buNone/>
              <a:defRPr sz="1300"/>
            </a:lvl1pPr>
          </a:lstStyle>
          <a:p/>
        </p:txBody>
      </p:sp>
      <p:sp>
        <p:nvSpPr>
          <p:cNvPr id="150" name="Google Shape;150;p9"/>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51" name="Google Shape;151;p9"/>
          <p:cNvGrpSpPr/>
          <p:nvPr/>
        </p:nvGrpSpPr>
        <p:grpSpPr>
          <a:xfrm rot="10800000">
            <a:off x="-8" y="-2"/>
            <a:ext cx="2202830" cy="670795"/>
            <a:chOff x="5575242" y="4472723"/>
            <a:chExt cx="2202830" cy="670795"/>
          </a:xfrm>
        </p:grpSpPr>
        <p:sp>
          <p:nvSpPr>
            <p:cNvPr id="152" name="Google Shape;152;p9"/>
            <p:cNvSpPr/>
            <p:nvPr/>
          </p:nvSpPr>
          <p:spPr>
            <a:xfrm rot="10800000">
              <a:off x="5575242" y="4948334"/>
              <a:ext cx="394200" cy="1314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 name="Google Shape;153;p9"/>
            <p:cNvGrpSpPr/>
            <p:nvPr/>
          </p:nvGrpSpPr>
          <p:grpSpPr>
            <a:xfrm flipH="1">
              <a:off x="5734850" y="4472723"/>
              <a:ext cx="2040837" cy="670795"/>
              <a:chOff x="1297954" y="330075"/>
              <a:chExt cx="5169293" cy="1699506"/>
            </a:xfrm>
          </p:grpSpPr>
          <p:sp>
            <p:nvSpPr>
              <p:cNvPr id="154" name="Google Shape;154;p9"/>
              <p:cNvSpPr/>
              <p:nvPr/>
            </p:nvSpPr>
            <p:spPr>
              <a:xfrm>
                <a:off x="1297954" y="330081"/>
                <a:ext cx="3476700" cy="1699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
              <p:cNvSpPr/>
              <p:nvPr/>
            </p:nvSpPr>
            <p:spPr>
              <a:xfrm>
                <a:off x="4767747" y="330075"/>
                <a:ext cx="1699500" cy="1699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9"/>
            <p:cNvGrpSpPr/>
            <p:nvPr/>
          </p:nvGrpSpPr>
          <p:grpSpPr>
            <a:xfrm flipH="1">
              <a:off x="5578209" y="4646738"/>
              <a:ext cx="2199863" cy="304563"/>
              <a:chOff x="-5827153" y="330075"/>
              <a:chExt cx="12276019" cy="1699569"/>
            </a:xfrm>
          </p:grpSpPr>
          <p:sp>
            <p:nvSpPr>
              <p:cNvPr id="157" name="Google Shape;157;p9"/>
              <p:cNvSpPr/>
              <p:nvPr/>
            </p:nvSpPr>
            <p:spPr>
              <a:xfrm>
                <a:off x="-5827153" y="330144"/>
                <a:ext cx="106122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p:nvPr/>
            </p:nvSpPr>
            <p:spPr>
              <a:xfrm>
                <a:off x="4749366"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9" name="Google Shape;159;p9"/>
          <p:cNvGrpSpPr/>
          <p:nvPr/>
        </p:nvGrpSpPr>
        <p:grpSpPr>
          <a:xfrm>
            <a:off x="2473167" y="4458898"/>
            <a:ext cx="6782832" cy="670795"/>
            <a:chOff x="5575242" y="4472723"/>
            <a:chExt cx="6782832" cy="670795"/>
          </a:xfrm>
        </p:grpSpPr>
        <p:sp>
          <p:nvSpPr>
            <p:cNvPr id="160" name="Google Shape;160;p9"/>
            <p:cNvSpPr/>
            <p:nvPr/>
          </p:nvSpPr>
          <p:spPr>
            <a:xfrm rot="10800000">
              <a:off x="5575242" y="4948334"/>
              <a:ext cx="394200" cy="131400"/>
            </a:xfrm>
            <a:prstGeom prst="triangle">
              <a:avLst>
                <a:gd fmla="val 32425" name="adj"/>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 name="Google Shape;161;p9"/>
            <p:cNvGrpSpPr/>
            <p:nvPr/>
          </p:nvGrpSpPr>
          <p:grpSpPr>
            <a:xfrm flipH="1">
              <a:off x="5734850" y="4472723"/>
              <a:ext cx="6590389" cy="670795"/>
              <a:chOff x="-10225734" y="330075"/>
              <a:chExt cx="16692981" cy="1699506"/>
            </a:xfrm>
          </p:grpSpPr>
          <p:sp>
            <p:nvSpPr>
              <p:cNvPr id="162" name="Google Shape;162;p9"/>
              <p:cNvSpPr/>
              <p:nvPr/>
            </p:nvSpPr>
            <p:spPr>
              <a:xfrm>
                <a:off x="-10225734" y="330081"/>
                <a:ext cx="150006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p:nvPr/>
            </p:nvSpPr>
            <p:spPr>
              <a:xfrm>
                <a:off x="4767747"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 name="Google Shape;164;p9"/>
            <p:cNvGrpSpPr/>
            <p:nvPr/>
          </p:nvGrpSpPr>
          <p:grpSpPr>
            <a:xfrm flipH="1">
              <a:off x="5578209" y="4646738"/>
              <a:ext cx="6779865" cy="304563"/>
              <a:chOff x="-31385201" y="330075"/>
              <a:chExt cx="37834067" cy="1699569"/>
            </a:xfrm>
          </p:grpSpPr>
          <p:sp>
            <p:nvSpPr>
              <p:cNvPr id="165" name="Google Shape;165;p9"/>
              <p:cNvSpPr/>
              <p:nvPr/>
            </p:nvSpPr>
            <p:spPr>
              <a:xfrm>
                <a:off x="-31385201" y="330144"/>
                <a:ext cx="361701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4749366"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7" name="Google Shape;167;p9"/>
          <p:cNvSpPr txBox="1"/>
          <p:nvPr>
            <p:ph idx="2" type="sldNum"/>
          </p:nvPr>
        </p:nvSpPr>
        <p:spPr>
          <a:xfrm>
            <a:off x="3065100" y="4636500"/>
            <a:ext cx="60789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grpSp>
        <p:nvGrpSpPr>
          <p:cNvPr id="169" name="Google Shape;169;p10"/>
          <p:cNvGrpSpPr/>
          <p:nvPr/>
        </p:nvGrpSpPr>
        <p:grpSpPr>
          <a:xfrm>
            <a:off x="6946842" y="4472723"/>
            <a:ext cx="2202830" cy="670795"/>
            <a:chOff x="5575242" y="4472723"/>
            <a:chExt cx="2202830" cy="670795"/>
          </a:xfrm>
        </p:grpSpPr>
        <p:sp>
          <p:nvSpPr>
            <p:cNvPr id="170" name="Google Shape;170;p10"/>
            <p:cNvSpPr/>
            <p:nvPr/>
          </p:nvSpPr>
          <p:spPr>
            <a:xfrm rot="10800000">
              <a:off x="5575242" y="4948334"/>
              <a:ext cx="394200" cy="131400"/>
            </a:xfrm>
            <a:prstGeom prst="triangle">
              <a:avLst>
                <a:gd fmla="val 32425" name="adj"/>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10"/>
            <p:cNvGrpSpPr/>
            <p:nvPr/>
          </p:nvGrpSpPr>
          <p:grpSpPr>
            <a:xfrm flipH="1">
              <a:off x="5734850" y="4472723"/>
              <a:ext cx="2040837" cy="670795"/>
              <a:chOff x="1297954" y="330075"/>
              <a:chExt cx="5169293" cy="1699506"/>
            </a:xfrm>
          </p:grpSpPr>
          <p:sp>
            <p:nvSpPr>
              <p:cNvPr id="172" name="Google Shape;172;p10"/>
              <p:cNvSpPr/>
              <p:nvPr/>
            </p:nvSpPr>
            <p:spPr>
              <a:xfrm>
                <a:off x="1297954" y="330081"/>
                <a:ext cx="34767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0"/>
              <p:cNvSpPr/>
              <p:nvPr/>
            </p:nvSpPr>
            <p:spPr>
              <a:xfrm>
                <a:off x="4767747"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0"/>
            <p:cNvGrpSpPr/>
            <p:nvPr/>
          </p:nvGrpSpPr>
          <p:grpSpPr>
            <a:xfrm flipH="1">
              <a:off x="5578209" y="4646738"/>
              <a:ext cx="2199863" cy="304563"/>
              <a:chOff x="-5827153" y="330075"/>
              <a:chExt cx="12276019" cy="1699569"/>
            </a:xfrm>
          </p:grpSpPr>
          <p:sp>
            <p:nvSpPr>
              <p:cNvPr id="175" name="Google Shape;175;p10"/>
              <p:cNvSpPr/>
              <p:nvPr/>
            </p:nvSpPr>
            <p:spPr>
              <a:xfrm>
                <a:off x="-5827153" y="330144"/>
                <a:ext cx="10612200" cy="1699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0"/>
              <p:cNvSpPr/>
              <p:nvPr/>
            </p:nvSpPr>
            <p:spPr>
              <a:xfrm>
                <a:off x="4749366" y="330075"/>
                <a:ext cx="1699500" cy="16995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7" name="Google Shape;177;p10"/>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78" name="Google Shape;178;p10"/>
          <p:cNvGrpSpPr/>
          <p:nvPr/>
        </p:nvGrpSpPr>
        <p:grpSpPr>
          <a:xfrm rot="10800000">
            <a:off x="-8" y="-2"/>
            <a:ext cx="2202830" cy="670795"/>
            <a:chOff x="5575242" y="4472723"/>
            <a:chExt cx="2202830" cy="670795"/>
          </a:xfrm>
        </p:grpSpPr>
        <p:sp>
          <p:nvSpPr>
            <p:cNvPr id="179" name="Google Shape;179;p10"/>
            <p:cNvSpPr/>
            <p:nvPr/>
          </p:nvSpPr>
          <p:spPr>
            <a:xfrm rot="10800000">
              <a:off x="5575242" y="4948334"/>
              <a:ext cx="394200" cy="131400"/>
            </a:xfrm>
            <a:prstGeom prst="triangle">
              <a:avLst>
                <a:gd fmla="val 3242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10"/>
            <p:cNvGrpSpPr/>
            <p:nvPr/>
          </p:nvGrpSpPr>
          <p:grpSpPr>
            <a:xfrm flipH="1">
              <a:off x="5734850" y="4472723"/>
              <a:ext cx="2040837" cy="670795"/>
              <a:chOff x="1297954" y="330075"/>
              <a:chExt cx="5169293" cy="1699506"/>
            </a:xfrm>
          </p:grpSpPr>
          <p:sp>
            <p:nvSpPr>
              <p:cNvPr id="181" name="Google Shape;181;p10"/>
              <p:cNvSpPr/>
              <p:nvPr/>
            </p:nvSpPr>
            <p:spPr>
              <a:xfrm>
                <a:off x="1297954" y="330081"/>
                <a:ext cx="3476700" cy="1699500"/>
              </a:xfrm>
              <a:prstGeom prst="rect">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
              <p:cNvSpPr/>
              <p:nvPr/>
            </p:nvSpPr>
            <p:spPr>
              <a:xfrm>
                <a:off x="4767747" y="330075"/>
                <a:ext cx="1699500" cy="1699500"/>
              </a:xfrm>
              <a:prstGeom prst="rtTriangle">
                <a:avLst/>
              </a:prstGeom>
              <a:solidFill>
                <a:srgbClr val="84B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10"/>
            <p:cNvGrpSpPr/>
            <p:nvPr/>
          </p:nvGrpSpPr>
          <p:grpSpPr>
            <a:xfrm flipH="1">
              <a:off x="5578209" y="4646738"/>
              <a:ext cx="2199863" cy="304563"/>
              <a:chOff x="-5827153" y="330075"/>
              <a:chExt cx="12276019" cy="1699569"/>
            </a:xfrm>
          </p:grpSpPr>
          <p:sp>
            <p:nvSpPr>
              <p:cNvPr id="184" name="Google Shape;184;p10"/>
              <p:cNvSpPr/>
              <p:nvPr/>
            </p:nvSpPr>
            <p:spPr>
              <a:xfrm>
                <a:off x="-5827153" y="330144"/>
                <a:ext cx="10612200" cy="169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
              <p:cNvSpPr/>
              <p:nvPr/>
            </p:nvSpPr>
            <p:spPr>
              <a:xfrm>
                <a:off x="4749366" y="330075"/>
                <a:ext cx="1699500" cy="1699500"/>
              </a:xfrm>
              <a:prstGeom prst="rtTriangl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9pPr>
          </a:lstStyle>
          <a:p/>
        </p:txBody>
      </p:sp>
      <p:sp>
        <p:nvSpPr>
          <p:cNvPr id="7" name="Google Shape;7;p1"/>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indent="-381000" lvl="1" marL="9144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indent="-381000" lvl="2" marL="13716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indent="-381000" lvl="3" marL="18288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indent="-381000" lvl="4" marL="2286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indent="-381000" lvl="5" marL="27432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indent="-381000" lvl="6" marL="32004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indent="-381000" lvl="7" marL="36576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indent="-381000" lvl="8" marL="41148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p:txBody>
      </p:sp>
      <p:sp>
        <p:nvSpPr>
          <p:cNvPr id="8" name="Google Shape;8;p1"/>
          <p:cNvSpPr txBox="1"/>
          <p:nvPr>
            <p:ph idx="12" type="sldNum"/>
          </p:nvPr>
        </p:nvSpPr>
        <p:spPr>
          <a:xfrm>
            <a:off x="7618000" y="4636500"/>
            <a:ext cx="1487400" cy="315600"/>
          </a:xfrm>
          <a:prstGeom prst="rect">
            <a:avLst/>
          </a:prstGeom>
          <a:noFill/>
          <a:ln>
            <a:noFill/>
          </a:ln>
        </p:spPr>
        <p:txBody>
          <a:bodyPr anchorCtr="0" anchor="ctr" bIns="91425" lIns="91425" spcFirstLastPara="1" rIns="91425" wrap="square" tIns="91425">
            <a:noAutofit/>
          </a:bodyPr>
          <a:lstStyle>
            <a:lvl1pPr lvl="0" algn="r">
              <a:buNone/>
              <a:defRPr b="1" sz="1200">
                <a:solidFill>
                  <a:schemeClr val="lt1"/>
                </a:solidFill>
                <a:latin typeface="Roboto Condensed"/>
                <a:ea typeface="Roboto Condensed"/>
                <a:cs typeface="Roboto Condensed"/>
                <a:sym typeface="Roboto Condensed"/>
              </a:defRPr>
            </a:lvl1pPr>
            <a:lvl2pPr lvl="1" algn="r">
              <a:buNone/>
              <a:defRPr b="1" sz="1200">
                <a:solidFill>
                  <a:schemeClr val="lt1"/>
                </a:solidFill>
                <a:latin typeface="Roboto Condensed"/>
                <a:ea typeface="Roboto Condensed"/>
                <a:cs typeface="Roboto Condensed"/>
                <a:sym typeface="Roboto Condensed"/>
              </a:defRPr>
            </a:lvl2pPr>
            <a:lvl3pPr lvl="2" algn="r">
              <a:buNone/>
              <a:defRPr b="1" sz="1200">
                <a:solidFill>
                  <a:schemeClr val="lt1"/>
                </a:solidFill>
                <a:latin typeface="Roboto Condensed"/>
                <a:ea typeface="Roboto Condensed"/>
                <a:cs typeface="Roboto Condensed"/>
                <a:sym typeface="Roboto Condensed"/>
              </a:defRPr>
            </a:lvl3pPr>
            <a:lvl4pPr lvl="3" algn="r">
              <a:buNone/>
              <a:defRPr b="1" sz="1200">
                <a:solidFill>
                  <a:schemeClr val="lt1"/>
                </a:solidFill>
                <a:latin typeface="Roboto Condensed"/>
                <a:ea typeface="Roboto Condensed"/>
                <a:cs typeface="Roboto Condensed"/>
                <a:sym typeface="Roboto Condensed"/>
              </a:defRPr>
            </a:lvl4pPr>
            <a:lvl5pPr lvl="4" algn="r">
              <a:buNone/>
              <a:defRPr b="1" sz="1200">
                <a:solidFill>
                  <a:schemeClr val="lt1"/>
                </a:solidFill>
                <a:latin typeface="Roboto Condensed"/>
                <a:ea typeface="Roboto Condensed"/>
                <a:cs typeface="Roboto Condensed"/>
                <a:sym typeface="Roboto Condensed"/>
              </a:defRPr>
            </a:lvl5pPr>
            <a:lvl6pPr lvl="5" algn="r">
              <a:buNone/>
              <a:defRPr b="1" sz="1200">
                <a:solidFill>
                  <a:schemeClr val="lt1"/>
                </a:solidFill>
                <a:latin typeface="Roboto Condensed"/>
                <a:ea typeface="Roboto Condensed"/>
                <a:cs typeface="Roboto Condensed"/>
                <a:sym typeface="Roboto Condensed"/>
              </a:defRPr>
            </a:lvl6pPr>
            <a:lvl7pPr lvl="6" algn="r">
              <a:buNone/>
              <a:defRPr b="1" sz="1200">
                <a:solidFill>
                  <a:schemeClr val="lt1"/>
                </a:solidFill>
                <a:latin typeface="Roboto Condensed"/>
                <a:ea typeface="Roboto Condensed"/>
                <a:cs typeface="Roboto Condensed"/>
                <a:sym typeface="Roboto Condensed"/>
              </a:defRPr>
            </a:lvl7pPr>
            <a:lvl8pPr lvl="7" algn="r">
              <a:buNone/>
              <a:defRPr b="1" sz="1200">
                <a:solidFill>
                  <a:schemeClr val="lt1"/>
                </a:solidFill>
                <a:latin typeface="Roboto Condensed"/>
                <a:ea typeface="Roboto Condensed"/>
                <a:cs typeface="Roboto Condensed"/>
                <a:sym typeface="Roboto Condensed"/>
              </a:defRPr>
            </a:lvl8pPr>
            <a:lvl9pPr lvl="8" algn="r">
              <a:buNone/>
              <a:defRPr b="1" sz="1200">
                <a:solidFill>
                  <a:schemeClr val="lt1"/>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1.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2.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5.jpg"/><Relationship Id="rId4" Type="http://schemas.openxmlformats.org/officeDocument/2006/relationships/image" Target="../media/image26.jpg"/><Relationship Id="rId5" Type="http://schemas.openxmlformats.org/officeDocument/2006/relationships/image" Target="../media/image41.jpg"/><Relationship Id="rId6" Type="http://schemas.openxmlformats.org/officeDocument/2006/relationships/image" Target="../media/image38.jpg"/><Relationship Id="rId7"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9.png"/><Relationship Id="rId5" Type="http://schemas.openxmlformats.org/officeDocument/2006/relationships/image" Target="../media/image47.png"/><Relationship Id="rId6" Type="http://schemas.openxmlformats.org/officeDocument/2006/relationships/image" Target="../media/image37.png"/><Relationship Id="rId7" Type="http://schemas.openxmlformats.org/officeDocument/2006/relationships/image" Target="../media/image44.png"/><Relationship Id="rId8"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31.png"/><Relationship Id="rId8"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9" name="Shape 189"/>
        <p:cNvGrpSpPr/>
        <p:nvPr/>
      </p:nvGrpSpPr>
      <p:grpSpPr>
        <a:xfrm>
          <a:off x="0" y="0"/>
          <a:ext cx="0" cy="0"/>
          <a:chOff x="0" y="0"/>
          <a:chExt cx="0" cy="0"/>
        </a:xfrm>
      </p:grpSpPr>
      <p:sp>
        <p:nvSpPr>
          <p:cNvPr id="190" name="Google Shape;190;p11"/>
          <p:cNvSpPr txBox="1"/>
          <p:nvPr>
            <p:ph type="ctrTitle"/>
          </p:nvPr>
        </p:nvSpPr>
        <p:spPr>
          <a:xfrm>
            <a:off x="685800" y="1090750"/>
            <a:ext cx="5367900" cy="296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WORKPLACE</a:t>
            </a:r>
            <a:endParaRPr/>
          </a:p>
          <a:p>
            <a:pPr indent="0" lvl="0" marL="0" rtl="0" algn="l">
              <a:spcBef>
                <a:spcPts val="0"/>
              </a:spcBef>
              <a:spcAft>
                <a:spcPts val="0"/>
              </a:spcAft>
              <a:buNone/>
            </a:pPr>
            <a:r>
              <a:rPr lang="en"/>
              <a:t>WELLNESS</a:t>
            </a:r>
            <a:endParaRPr/>
          </a:p>
        </p:txBody>
      </p:sp>
      <p:pic>
        <p:nvPicPr>
          <p:cNvPr id="191" name="Google Shape;191;p11"/>
          <p:cNvPicPr preferRelativeResize="0"/>
          <p:nvPr/>
        </p:nvPicPr>
        <p:blipFill>
          <a:blip r:embed="rId3">
            <a:alphaModFix/>
          </a:blip>
          <a:stretch>
            <a:fillRect/>
          </a:stretch>
        </p:blipFill>
        <p:spPr>
          <a:xfrm>
            <a:off x="4970775" y="1543299"/>
            <a:ext cx="1691400" cy="1620450"/>
          </a:xfrm>
          <a:prstGeom prst="rect">
            <a:avLst/>
          </a:prstGeom>
          <a:noFill/>
          <a:ln>
            <a:noFill/>
          </a:ln>
        </p:spPr>
      </p:pic>
      <p:pic>
        <p:nvPicPr>
          <p:cNvPr id="192" name="Google Shape;192;p11"/>
          <p:cNvPicPr preferRelativeResize="0"/>
          <p:nvPr/>
        </p:nvPicPr>
        <p:blipFill>
          <a:blip r:embed="rId4">
            <a:alphaModFix/>
          </a:blip>
          <a:stretch>
            <a:fillRect/>
          </a:stretch>
        </p:blipFill>
        <p:spPr>
          <a:xfrm>
            <a:off x="6395600" y="3596850"/>
            <a:ext cx="2748400" cy="1546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0"/>
          <p:cNvPicPr preferRelativeResize="0"/>
          <p:nvPr/>
        </p:nvPicPr>
        <p:blipFill>
          <a:blip r:embed="rId3">
            <a:alphaModFix/>
          </a:blip>
          <a:stretch>
            <a:fillRect/>
          </a:stretch>
        </p:blipFill>
        <p:spPr>
          <a:xfrm>
            <a:off x="264401" y="4458800"/>
            <a:ext cx="1400276" cy="254725"/>
          </a:xfrm>
          <a:prstGeom prst="rect">
            <a:avLst/>
          </a:prstGeom>
          <a:noFill/>
          <a:ln>
            <a:noFill/>
          </a:ln>
        </p:spPr>
      </p:pic>
      <p:sp>
        <p:nvSpPr>
          <p:cNvPr id="272" name="Google Shape;272;p20"/>
          <p:cNvSpPr txBox="1"/>
          <p:nvPr>
            <p:ph type="ctrTitle"/>
          </p:nvPr>
        </p:nvSpPr>
        <p:spPr>
          <a:xfrm>
            <a:off x="697150" y="1090800"/>
            <a:ext cx="5367900" cy="296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Common Workplace Injuries/Conditions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1"/>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Mechanical Neck Pain</a:t>
            </a:r>
            <a:endParaRPr sz="2400"/>
          </a:p>
        </p:txBody>
      </p:sp>
      <p:sp>
        <p:nvSpPr>
          <p:cNvPr id="278" name="Google Shape;278;p21"/>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9" name="Google Shape;279;p21"/>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0" name="Google Shape;280;p21"/>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281" name="Google Shape;281;p21"/>
          <p:cNvSpPr txBox="1"/>
          <p:nvPr/>
        </p:nvSpPr>
        <p:spPr>
          <a:xfrm>
            <a:off x="4350300" y="1915089"/>
            <a:ext cx="4328700" cy="22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Roboto Condensed"/>
                <a:ea typeface="Roboto Condensed"/>
                <a:cs typeface="Roboto Condensed"/>
                <a:sym typeface="Roboto Condensed"/>
              </a:rPr>
              <a:t>Symptoms: </a:t>
            </a:r>
            <a:endParaRPr b="1" sz="26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Sore neck</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Stiffness into muscles</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Referral into upper back and arms</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Reduced range of motion</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Headaches</a:t>
            </a:r>
            <a:endParaRPr sz="2100">
              <a:latin typeface="Roboto Condensed"/>
              <a:ea typeface="Roboto Condensed"/>
              <a:cs typeface="Roboto Condensed"/>
              <a:sym typeface="Roboto Condensed"/>
            </a:endParaRPr>
          </a:p>
        </p:txBody>
      </p:sp>
      <p:pic>
        <p:nvPicPr>
          <p:cNvPr id="282" name="Google Shape;282;p21"/>
          <p:cNvPicPr preferRelativeResize="0"/>
          <p:nvPr/>
        </p:nvPicPr>
        <p:blipFill>
          <a:blip r:embed="rId4">
            <a:alphaModFix/>
          </a:blip>
          <a:stretch>
            <a:fillRect/>
          </a:stretch>
        </p:blipFill>
        <p:spPr>
          <a:xfrm>
            <a:off x="387325" y="1742338"/>
            <a:ext cx="3847799" cy="2565175"/>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2"/>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Headaches</a:t>
            </a:r>
            <a:endParaRPr sz="2400"/>
          </a:p>
        </p:txBody>
      </p:sp>
      <p:sp>
        <p:nvSpPr>
          <p:cNvPr id="288" name="Google Shape;288;p22"/>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9" name="Google Shape;289;p22"/>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0" name="Google Shape;290;p22"/>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291" name="Google Shape;291;p22"/>
          <p:cNvSpPr txBox="1"/>
          <p:nvPr/>
        </p:nvSpPr>
        <p:spPr>
          <a:xfrm>
            <a:off x="238425" y="1372500"/>
            <a:ext cx="3738900" cy="37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Roboto Condensed"/>
                <a:ea typeface="Roboto Condensed"/>
                <a:cs typeface="Roboto Condensed"/>
                <a:sym typeface="Roboto Condensed"/>
              </a:rPr>
              <a:t>Symptoms:</a:t>
            </a:r>
            <a:endParaRPr sz="2600">
              <a:latin typeface="Roboto Condensed Light"/>
              <a:ea typeface="Roboto Condensed Light"/>
              <a:cs typeface="Roboto Condensed Light"/>
              <a:sym typeface="Roboto Condensed Light"/>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Pressure or tension in the head</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Back of the head, in the temples, a band-like referral across the forehead or behind the eye</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Can be accompanied by symptoms such as: dizziness, fatigue and nausea.</a:t>
            </a:r>
            <a:endParaRPr sz="2100">
              <a:latin typeface="Roboto Condensed"/>
              <a:ea typeface="Roboto Condensed"/>
              <a:cs typeface="Roboto Condensed"/>
              <a:sym typeface="Roboto Condensed"/>
            </a:endParaRPr>
          </a:p>
        </p:txBody>
      </p:sp>
      <p:pic>
        <p:nvPicPr>
          <p:cNvPr id="292" name="Google Shape;292;p22"/>
          <p:cNvPicPr preferRelativeResize="0"/>
          <p:nvPr/>
        </p:nvPicPr>
        <p:blipFill>
          <a:blip r:embed="rId4">
            <a:alphaModFix/>
          </a:blip>
          <a:stretch>
            <a:fillRect/>
          </a:stretch>
        </p:blipFill>
        <p:spPr>
          <a:xfrm>
            <a:off x="3977325" y="1765300"/>
            <a:ext cx="5069000" cy="2555825"/>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3"/>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Low Back Pain</a:t>
            </a:r>
            <a:endParaRPr sz="2400"/>
          </a:p>
        </p:txBody>
      </p:sp>
      <p:sp>
        <p:nvSpPr>
          <p:cNvPr id="298" name="Google Shape;298;p23"/>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9" name="Google Shape;299;p23"/>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0" name="Google Shape;300;p23"/>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301" name="Google Shape;301;p23"/>
          <p:cNvSpPr txBox="1"/>
          <p:nvPr/>
        </p:nvSpPr>
        <p:spPr>
          <a:xfrm>
            <a:off x="4170050" y="1876700"/>
            <a:ext cx="4291200" cy="21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Roboto Condensed"/>
                <a:ea typeface="Roboto Condensed"/>
                <a:cs typeface="Roboto Condensed"/>
                <a:sym typeface="Roboto Condensed"/>
              </a:rPr>
              <a:t>Symptoms</a:t>
            </a:r>
            <a:endParaRPr b="1" sz="26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Pain, ache, stiffness into lower back</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Pain radiating into the buttock</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Pain increasing </a:t>
            </a:r>
            <a:r>
              <a:rPr lang="en" sz="2100">
                <a:latin typeface="Roboto Condensed"/>
                <a:ea typeface="Roboto Condensed"/>
                <a:cs typeface="Roboto Condensed"/>
                <a:sym typeface="Roboto Condensed"/>
              </a:rPr>
              <a:t>with</a:t>
            </a:r>
            <a:r>
              <a:rPr lang="en" sz="2100">
                <a:latin typeface="Roboto Condensed"/>
                <a:ea typeface="Roboto Condensed"/>
                <a:cs typeface="Roboto Condensed"/>
                <a:sym typeface="Roboto Condensed"/>
              </a:rPr>
              <a:t> postural changes</a:t>
            </a:r>
            <a:endParaRPr sz="2100">
              <a:latin typeface="Roboto Condensed"/>
              <a:ea typeface="Roboto Condensed"/>
              <a:cs typeface="Roboto Condensed"/>
              <a:sym typeface="Roboto Condensed"/>
            </a:endParaRPr>
          </a:p>
        </p:txBody>
      </p:sp>
      <p:pic>
        <p:nvPicPr>
          <p:cNvPr id="302" name="Google Shape;302;p23"/>
          <p:cNvPicPr preferRelativeResize="0"/>
          <p:nvPr/>
        </p:nvPicPr>
        <p:blipFill>
          <a:blip r:embed="rId4">
            <a:alphaModFix/>
          </a:blip>
          <a:stretch>
            <a:fillRect/>
          </a:stretch>
        </p:blipFill>
        <p:spPr>
          <a:xfrm>
            <a:off x="280525" y="1750138"/>
            <a:ext cx="3629475" cy="2415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4"/>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Sciatica</a:t>
            </a:r>
            <a:endParaRPr sz="2400"/>
          </a:p>
        </p:txBody>
      </p:sp>
      <p:sp>
        <p:nvSpPr>
          <p:cNvPr id="308" name="Google Shape;308;p24"/>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9" name="Google Shape;309;p24"/>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0" name="Google Shape;310;p24"/>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311" name="Google Shape;311;p24"/>
          <p:cNvSpPr txBox="1"/>
          <p:nvPr/>
        </p:nvSpPr>
        <p:spPr>
          <a:xfrm>
            <a:off x="248025" y="1733613"/>
            <a:ext cx="4439700" cy="25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Roboto Condensed"/>
                <a:ea typeface="Roboto Condensed"/>
                <a:cs typeface="Roboto Condensed"/>
                <a:sym typeface="Roboto Condensed"/>
              </a:rPr>
              <a:t>Symptoms</a:t>
            </a:r>
            <a:endParaRPr sz="26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Char char="●"/>
            </a:pPr>
            <a:r>
              <a:rPr lang="en" sz="2200">
                <a:latin typeface="Roboto Condensed"/>
                <a:ea typeface="Roboto Condensed"/>
                <a:cs typeface="Roboto Condensed"/>
                <a:sym typeface="Roboto Condensed"/>
              </a:rPr>
              <a:t>Pain in the lower back and buttock</a:t>
            </a:r>
            <a:endParaRPr sz="22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Char char="●"/>
            </a:pPr>
            <a:r>
              <a:rPr lang="en" sz="2200">
                <a:latin typeface="Roboto Condensed"/>
                <a:ea typeface="Roboto Condensed"/>
                <a:cs typeface="Roboto Condensed"/>
                <a:sym typeface="Roboto Condensed"/>
              </a:rPr>
              <a:t>Radiation (spread) to the back of your thigh</a:t>
            </a:r>
            <a:endParaRPr sz="22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Char char="●"/>
            </a:pPr>
            <a:r>
              <a:rPr lang="en" sz="2200">
                <a:latin typeface="Roboto Condensed"/>
                <a:ea typeface="Roboto Condensed"/>
                <a:cs typeface="Roboto Condensed"/>
                <a:sym typeface="Roboto Condensed"/>
              </a:rPr>
              <a:t>Pain that extends from your glutes to your foot</a:t>
            </a:r>
            <a:endParaRPr sz="22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Char char="●"/>
            </a:pPr>
            <a:r>
              <a:rPr lang="en" sz="2200">
                <a:latin typeface="Roboto Condensed"/>
                <a:ea typeface="Roboto Condensed"/>
                <a:cs typeface="Roboto Condensed"/>
                <a:sym typeface="Roboto Condensed"/>
              </a:rPr>
              <a:t>Numbness/Tingling or Weakness</a:t>
            </a:r>
            <a:endParaRPr sz="2200">
              <a:latin typeface="Roboto Condensed"/>
              <a:ea typeface="Roboto Condensed"/>
              <a:cs typeface="Roboto Condensed"/>
              <a:sym typeface="Roboto Condensed"/>
            </a:endParaRPr>
          </a:p>
          <a:p>
            <a:pPr indent="0" lvl="0" marL="914400" rtl="0" algn="l">
              <a:spcBef>
                <a:spcPts val="0"/>
              </a:spcBef>
              <a:spcAft>
                <a:spcPts val="0"/>
              </a:spcAft>
              <a:buNone/>
            </a:pPr>
            <a:r>
              <a:t/>
            </a:r>
            <a:endParaRPr sz="2600">
              <a:latin typeface="Roboto Condensed Light"/>
              <a:ea typeface="Roboto Condensed Light"/>
              <a:cs typeface="Roboto Condensed Light"/>
              <a:sym typeface="Roboto Condensed Light"/>
            </a:endParaRPr>
          </a:p>
        </p:txBody>
      </p:sp>
      <p:pic>
        <p:nvPicPr>
          <p:cNvPr id="312" name="Google Shape;312;p24"/>
          <p:cNvPicPr preferRelativeResize="0"/>
          <p:nvPr/>
        </p:nvPicPr>
        <p:blipFill>
          <a:blip r:embed="rId4">
            <a:alphaModFix/>
          </a:blip>
          <a:stretch>
            <a:fillRect/>
          </a:stretch>
        </p:blipFill>
        <p:spPr>
          <a:xfrm>
            <a:off x="4911075" y="1685574"/>
            <a:ext cx="4025625" cy="2616676"/>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5"/>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Carpal Tunnel</a:t>
            </a:r>
            <a:endParaRPr sz="2400"/>
          </a:p>
        </p:txBody>
      </p:sp>
      <p:sp>
        <p:nvSpPr>
          <p:cNvPr id="318" name="Google Shape;318;p25"/>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9" name="Google Shape;319;p25"/>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0" name="Google Shape;320;p25"/>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321" name="Google Shape;321;p25"/>
          <p:cNvSpPr txBox="1"/>
          <p:nvPr/>
        </p:nvSpPr>
        <p:spPr>
          <a:xfrm>
            <a:off x="129525" y="1689375"/>
            <a:ext cx="3261600" cy="25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Roboto Condensed"/>
                <a:ea typeface="Roboto Condensed"/>
                <a:cs typeface="Roboto Condensed"/>
                <a:sym typeface="Roboto Condensed"/>
              </a:rPr>
              <a:t>CAUSES</a:t>
            </a:r>
            <a:endParaRPr b="1"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Repetitive small movements</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Frequent or repetitive grasping movements</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Family history</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Joint or bone disease</a:t>
            </a:r>
            <a:endParaRPr sz="2200">
              <a:solidFill>
                <a:schemeClr val="dk1"/>
              </a:solidFill>
              <a:latin typeface="Roboto Condensed Light"/>
              <a:ea typeface="Roboto Condensed Light"/>
              <a:cs typeface="Roboto Condensed Light"/>
              <a:sym typeface="Roboto Condensed Light"/>
            </a:endParaRPr>
          </a:p>
        </p:txBody>
      </p:sp>
      <p:pic>
        <p:nvPicPr>
          <p:cNvPr id="322" name="Google Shape;322;p25"/>
          <p:cNvPicPr preferRelativeResize="0"/>
          <p:nvPr/>
        </p:nvPicPr>
        <p:blipFill>
          <a:blip r:embed="rId4">
            <a:alphaModFix/>
          </a:blip>
          <a:stretch>
            <a:fillRect/>
          </a:stretch>
        </p:blipFill>
        <p:spPr>
          <a:xfrm>
            <a:off x="5856700" y="1462450"/>
            <a:ext cx="3059276" cy="2039525"/>
          </a:xfrm>
          <a:prstGeom prst="rect">
            <a:avLst/>
          </a:prstGeom>
          <a:noFill/>
          <a:ln>
            <a:noFill/>
          </a:ln>
        </p:spPr>
      </p:pic>
      <p:sp>
        <p:nvSpPr>
          <p:cNvPr id="323" name="Google Shape;323;p25"/>
          <p:cNvSpPr txBox="1"/>
          <p:nvPr/>
        </p:nvSpPr>
        <p:spPr>
          <a:xfrm>
            <a:off x="3391125" y="1689375"/>
            <a:ext cx="3491400" cy="465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2100">
                <a:solidFill>
                  <a:schemeClr val="dk1"/>
                </a:solidFill>
                <a:latin typeface="Roboto Condensed"/>
                <a:ea typeface="Roboto Condensed"/>
                <a:cs typeface="Roboto Condensed"/>
                <a:sym typeface="Roboto Condensed"/>
              </a:rPr>
              <a:t>SYMPTOMS</a:t>
            </a:r>
            <a:endParaRPr b="1"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Numbness</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Tingling</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Pain </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Weakness</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Burning</a:t>
            </a:r>
            <a:endParaRPr sz="21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100">
              <a:solidFill>
                <a:schemeClr val="dk1"/>
              </a:solidFill>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6"/>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Tennis Elbow</a:t>
            </a:r>
            <a:endParaRPr sz="2400"/>
          </a:p>
        </p:txBody>
      </p:sp>
      <p:sp>
        <p:nvSpPr>
          <p:cNvPr id="329" name="Google Shape;329;p26"/>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0" name="Google Shape;330;p26"/>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1" name="Google Shape;331;p26"/>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332" name="Google Shape;332;p26"/>
          <p:cNvSpPr txBox="1"/>
          <p:nvPr/>
        </p:nvSpPr>
        <p:spPr>
          <a:xfrm>
            <a:off x="4341875" y="1637325"/>
            <a:ext cx="4439700" cy="25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latin typeface="Roboto Condensed"/>
                <a:ea typeface="Roboto Condensed"/>
                <a:cs typeface="Roboto Condensed"/>
                <a:sym typeface="Roboto Condensed"/>
              </a:rPr>
              <a:t>SYMPTOMS</a:t>
            </a:r>
            <a:endParaRPr b="1"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Pain and tenderness on the outside of the elbow</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Burning sensation</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Grip strength weakness </a:t>
            </a:r>
            <a:endParaRPr sz="2100">
              <a:latin typeface="Roboto Condensed"/>
              <a:ea typeface="Roboto Condensed"/>
              <a:cs typeface="Roboto Condensed"/>
              <a:sym typeface="Roboto Condensed"/>
            </a:endParaRPr>
          </a:p>
          <a:p>
            <a:pPr indent="-361950" lvl="0" marL="457200" rtl="0" algn="l">
              <a:spcBef>
                <a:spcPts val="0"/>
              </a:spcBef>
              <a:spcAft>
                <a:spcPts val="0"/>
              </a:spcAft>
              <a:buSzPts val="2100"/>
              <a:buFont typeface="Roboto Condensed"/>
              <a:buChar char="●"/>
            </a:pPr>
            <a:r>
              <a:rPr lang="en" sz="2100">
                <a:latin typeface="Roboto Condensed"/>
                <a:ea typeface="Roboto Condensed"/>
                <a:cs typeface="Roboto Condensed"/>
                <a:sym typeface="Roboto Condensed"/>
              </a:rPr>
              <a:t>Pain going down the forearm</a:t>
            </a:r>
            <a:endParaRPr sz="2100">
              <a:latin typeface="Roboto Condensed"/>
              <a:ea typeface="Roboto Condensed"/>
              <a:cs typeface="Roboto Condensed"/>
              <a:sym typeface="Roboto Condensed"/>
            </a:endParaRPr>
          </a:p>
          <a:p>
            <a:pPr indent="0" lvl="0" marL="457200" rtl="0" algn="l">
              <a:spcBef>
                <a:spcPts val="0"/>
              </a:spcBef>
              <a:spcAft>
                <a:spcPts val="0"/>
              </a:spcAft>
              <a:buNone/>
            </a:pPr>
            <a:r>
              <a:t/>
            </a:r>
            <a:endParaRPr sz="2100">
              <a:latin typeface="Roboto Condensed Light"/>
              <a:ea typeface="Roboto Condensed Light"/>
              <a:cs typeface="Roboto Condensed Light"/>
              <a:sym typeface="Roboto Condensed Light"/>
            </a:endParaRPr>
          </a:p>
        </p:txBody>
      </p:sp>
      <p:pic>
        <p:nvPicPr>
          <p:cNvPr id="333" name="Google Shape;333;p26"/>
          <p:cNvPicPr preferRelativeResize="0"/>
          <p:nvPr/>
        </p:nvPicPr>
        <p:blipFill>
          <a:blip r:embed="rId4">
            <a:alphaModFix/>
          </a:blip>
          <a:stretch>
            <a:fillRect/>
          </a:stretch>
        </p:blipFill>
        <p:spPr>
          <a:xfrm>
            <a:off x="224075" y="1909363"/>
            <a:ext cx="3759050" cy="1976525"/>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7"/>
          <p:cNvSpPr txBox="1"/>
          <p:nvPr>
            <p:ph type="title"/>
          </p:nvPr>
        </p:nvSpPr>
        <p:spPr>
          <a:xfrm>
            <a:off x="814275" y="392563"/>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Subacromial Pain Syndrome</a:t>
            </a:r>
            <a:endParaRPr sz="2400"/>
          </a:p>
        </p:txBody>
      </p:sp>
      <p:sp>
        <p:nvSpPr>
          <p:cNvPr id="339" name="Google Shape;339;p27"/>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0" name="Google Shape;340;p27"/>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1" name="Google Shape;341;p27"/>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342" name="Google Shape;342;p27"/>
          <p:cNvSpPr txBox="1"/>
          <p:nvPr/>
        </p:nvSpPr>
        <p:spPr>
          <a:xfrm>
            <a:off x="219525" y="1491850"/>
            <a:ext cx="5946900" cy="252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100">
                <a:solidFill>
                  <a:schemeClr val="dk1"/>
                </a:solidFill>
                <a:highlight>
                  <a:srgbClr val="FFFFFF"/>
                </a:highlight>
                <a:latin typeface="Roboto Condensed"/>
                <a:ea typeface="Roboto Condensed"/>
                <a:cs typeface="Roboto Condensed"/>
                <a:sym typeface="Roboto Condensed"/>
              </a:rPr>
              <a:t>PRESENTATION</a:t>
            </a:r>
            <a:endParaRPr b="1" sz="2100">
              <a:solidFill>
                <a:schemeClr val="dk1"/>
              </a:solidFill>
              <a:highlight>
                <a:srgbClr val="FFFFFF"/>
              </a:highlight>
              <a:latin typeface="Roboto Condensed"/>
              <a:ea typeface="Roboto Condensed"/>
              <a:cs typeface="Roboto Condensed"/>
              <a:sym typeface="Roboto Condensed"/>
            </a:endParaRPr>
          </a:p>
          <a:p>
            <a:pPr indent="-361950" lvl="0" marL="673100" rtl="0" algn="l">
              <a:lnSpc>
                <a:spcPct val="100000"/>
              </a:lnSpc>
              <a:spcBef>
                <a:spcPts val="800"/>
              </a:spcBef>
              <a:spcAft>
                <a:spcPts val="0"/>
              </a:spcAft>
              <a:buClr>
                <a:schemeClr val="dk1"/>
              </a:buClr>
              <a:buSzPts val="2100"/>
              <a:buFont typeface="Roboto Condensed"/>
              <a:buChar char="●"/>
            </a:pPr>
            <a:r>
              <a:rPr lang="en" sz="2100">
                <a:solidFill>
                  <a:schemeClr val="dk1"/>
                </a:solidFill>
                <a:highlight>
                  <a:srgbClr val="FFFFFF"/>
                </a:highlight>
                <a:latin typeface="Roboto Condensed"/>
                <a:ea typeface="Roboto Condensed"/>
                <a:cs typeface="Roboto Condensed"/>
                <a:sym typeface="Roboto Condensed"/>
              </a:rPr>
              <a:t>No injury or trauma (gradual onset)</a:t>
            </a:r>
            <a:endParaRPr sz="2100">
              <a:solidFill>
                <a:schemeClr val="dk1"/>
              </a:solidFill>
              <a:highlight>
                <a:srgbClr val="FFFFFF"/>
              </a:highlight>
              <a:latin typeface="Roboto Condensed"/>
              <a:ea typeface="Roboto Condensed"/>
              <a:cs typeface="Roboto Condensed"/>
              <a:sym typeface="Roboto Condensed"/>
            </a:endParaRPr>
          </a:p>
          <a:p>
            <a:pPr indent="-361950" lvl="0" marL="673100" rtl="0" algn="l">
              <a:lnSpc>
                <a:spcPct val="100000"/>
              </a:lnSpc>
              <a:spcBef>
                <a:spcPts val="0"/>
              </a:spcBef>
              <a:spcAft>
                <a:spcPts val="0"/>
              </a:spcAft>
              <a:buClr>
                <a:schemeClr val="dk1"/>
              </a:buClr>
              <a:buSzPts val="2100"/>
              <a:buFont typeface="Roboto Condensed"/>
              <a:buChar char="●"/>
            </a:pPr>
            <a:r>
              <a:rPr lang="en" sz="2100">
                <a:solidFill>
                  <a:schemeClr val="dk1"/>
                </a:solidFill>
                <a:highlight>
                  <a:srgbClr val="FFFFFF"/>
                </a:highlight>
                <a:latin typeface="Roboto Condensed"/>
                <a:ea typeface="Roboto Condensed"/>
                <a:cs typeface="Roboto Condensed"/>
                <a:sym typeface="Roboto Condensed"/>
              </a:rPr>
              <a:t>Pain on the anterior (front) or lateral (outer) aspect of shoulder.</a:t>
            </a:r>
            <a:endParaRPr sz="2100">
              <a:solidFill>
                <a:schemeClr val="dk1"/>
              </a:solidFill>
              <a:highlight>
                <a:srgbClr val="FFFFFF"/>
              </a:highlight>
              <a:latin typeface="Roboto Condensed"/>
              <a:ea typeface="Roboto Condensed"/>
              <a:cs typeface="Roboto Condensed"/>
              <a:sym typeface="Roboto Condensed"/>
            </a:endParaRPr>
          </a:p>
          <a:p>
            <a:pPr indent="-361950" lvl="0" marL="673100" rtl="0" algn="l">
              <a:lnSpc>
                <a:spcPct val="100000"/>
              </a:lnSpc>
              <a:spcBef>
                <a:spcPts val="0"/>
              </a:spcBef>
              <a:spcAft>
                <a:spcPts val="0"/>
              </a:spcAft>
              <a:buClr>
                <a:schemeClr val="dk1"/>
              </a:buClr>
              <a:buSzPts val="2100"/>
              <a:buFont typeface="Roboto Condensed"/>
              <a:buChar char="●"/>
            </a:pPr>
            <a:r>
              <a:rPr lang="en" sz="2100">
                <a:solidFill>
                  <a:schemeClr val="dk1"/>
                </a:solidFill>
                <a:highlight>
                  <a:srgbClr val="FFFFFF"/>
                </a:highlight>
                <a:latin typeface="Roboto Condensed"/>
                <a:ea typeface="Roboto Condensed"/>
                <a:cs typeface="Roboto Condensed"/>
                <a:sym typeface="Roboto Condensed"/>
              </a:rPr>
              <a:t>Pain when lifting arm or with arm in overhead positions.</a:t>
            </a:r>
            <a:endParaRPr sz="2100">
              <a:solidFill>
                <a:schemeClr val="dk1"/>
              </a:solidFill>
              <a:highlight>
                <a:srgbClr val="FFFFFF"/>
              </a:highlight>
              <a:latin typeface="Roboto Condensed"/>
              <a:ea typeface="Roboto Condensed"/>
              <a:cs typeface="Roboto Condensed"/>
              <a:sym typeface="Roboto Condensed"/>
            </a:endParaRPr>
          </a:p>
          <a:p>
            <a:pPr indent="-361950" lvl="0" marL="673100" rtl="0" algn="l">
              <a:lnSpc>
                <a:spcPct val="100000"/>
              </a:lnSpc>
              <a:spcBef>
                <a:spcPts val="0"/>
              </a:spcBef>
              <a:spcAft>
                <a:spcPts val="0"/>
              </a:spcAft>
              <a:buClr>
                <a:schemeClr val="dk1"/>
              </a:buClr>
              <a:buSzPts val="2100"/>
              <a:buFont typeface="Roboto Condensed"/>
              <a:buChar char="●"/>
            </a:pPr>
            <a:r>
              <a:rPr lang="en" sz="2100">
                <a:solidFill>
                  <a:schemeClr val="dk1"/>
                </a:solidFill>
                <a:highlight>
                  <a:srgbClr val="FFFFFF"/>
                </a:highlight>
                <a:latin typeface="Roboto Condensed"/>
                <a:ea typeface="Roboto Condensed"/>
                <a:cs typeface="Roboto Condensed"/>
                <a:sym typeface="Roboto Condensed"/>
              </a:rPr>
              <a:t>Pain while lying on the affected side.</a:t>
            </a:r>
            <a:endParaRPr sz="2100">
              <a:solidFill>
                <a:schemeClr val="dk1"/>
              </a:solidFill>
              <a:highlight>
                <a:srgbClr val="FFFFFF"/>
              </a:highlight>
              <a:latin typeface="Roboto Condensed"/>
              <a:ea typeface="Roboto Condensed"/>
              <a:cs typeface="Roboto Condensed"/>
              <a:sym typeface="Roboto Condensed"/>
            </a:endParaRPr>
          </a:p>
          <a:p>
            <a:pPr indent="-361950" lvl="0" marL="673100" rtl="0" algn="l">
              <a:lnSpc>
                <a:spcPct val="100000"/>
              </a:lnSpc>
              <a:spcBef>
                <a:spcPts val="0"/>
              </a:spcBef>
              <a:spcAft>
                <a:spcPts val="0"/>
              </a:spcAft>
              <a:buClr>
                <a:schemeClr val="dk1"/>
              </a:buClr>
              <a:buSzPts val="2100"/>
              <a:buFont typeface="Roboto Condensed"/>
              <a:buChar char="●"/>
            </a:pPr>
            <a:r>
              <a:rPr lang="en" sz="2100">
                <a:solidFill>
                  <a:schemeClr val="dk1"/>
                </a:solidFill>
                <a:highlight>
                  <a:srgbClr val="FFFFFF"/>
                </a:highlight>
                <a:latin typeface="Roboto Condensed"/>
                <a:ea typeface="Roboto Condensed"/>
                <a:cs typeface="Roboto Condensed"/>
                <a:sym typeface="Roboto Condensed"/>
              </a:rPr>
              <a:t>Pain when lifting or holding objects in front of the body.</a:t>
            </a:r>
            <a:endParaRPr sz="2100">
              <a:solidFill>
                <a:schemeClr val="dk1"/>
              </a:solidFill>
              <a:highlight>
                <a:srgbClr val="FFFFFF"/>
              </a:highlight>
              <a:latin typeface="Roboto Condensed"/>
              <a:ea typeface="Roboto Condensed"/>
              <a:cs typeface="Roboto Condensed"/>
              <a:sym typeface="Roboto Condensed"/>
            </a:endParaRPr>
          </a:p>
        </p:txBody>
      </p:sp>
      <p:pic>
        <p:nvPicPr>
          <p:cNvPr id="343" name="Google Shape;343;p27"/>
          <p:cNvPicPr preferRelativeResize="0"/>
          <p:nvPr/>
        </p:nvPicPr>
        <p:blipFill>
          <a:blip r:embed="rId4">
            <a:alphaModFix/>
          </a:blip>
          <a:stretch>
            <a:fillRect/>
          </a:stretch>
        </p:blipFill>
        <p:spPr>
          <a:xfrm>
            <a:off x="5933625" y="1491850"/>
            <a:ext cx="3028627" cy="2001176"/>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8"/>
          <p:cNvSpPr txBox="1"/>
          <p:nvPr>
            <p:ph type="title"/>
          </p:nvPr>
        </p:nvSpPr>
        <p:spPr>
          <a:xfrm>
            <a:off x="814275" y="392563"/>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Plantar Heel Pain</a:t>
            </a:r>
            <a:endParaRPr sz="2400"/>
          </a:p>
        </p:txBody>
      </p:sp>
      <p:sp>
        <p:nvSpPr>
          <p:cNvPr id="349" name="Google Shape;349;p28"/>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0" name="Google Shape;350;p28"/>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1" name="Google Shape;351;p28"/>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352" name="Google Shape;352;p28"/>
          <p:cNvSpPr txBox="1"/>
          <p:nvPr/>
        </p:nvSpPr>
        <p:spPr>
          <a:xfrm>
            <a:off x="4417550" y="1869975"/>
            <a:ext cx="4439700" cy="25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Roboto Condensed"/>
                <a:ea typeface="Roboto Condensed"/>
                <a:cs typeface="Roboto Condensed"/>
                <a:sym typeface="Roboto Condensed"/>
              </a:rPr>
              <a:t>PRESENTATION</a:t>
            </a:r>
            <a:endParaRPr b="1"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Pain at the bottom of the heel</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Worse with weight bearing </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Worse first thing in the morning</a:t>
            </a:r>
            <a:endParaRPr sz="2100">
              <a:solidFill>
                <a:schemeClr val="dk1"/>
              </a:solidFill>
              <a:latin typeface="Roboto Condensed"/>
              <a:ea typeface="Roboto Condensed"/>
              <a:cs typeface="Roboto Condensed"/>
              <a:sym typeface="Roboto Condensed"/>
            </a:endParaRPr>
          </a:p>
          <a:p>
            <a:pPr indent="-361950" lvl="0" marL="457200" rtl="0" algn="l">
              <a:spcBef>
                <a:spcPts val="0"/>
              </a:spcBef>
              <a:spcAft>
                <a:spcPts val="0"/>
              </a:spcAft>
              <a:buClr>
                <a:schemeClr val="dk1"/>
              </a:buClr>
              <a:buSzPts val="2100"/>
              <a:buFont typeface="Roboto Condensed"/>
              <a:buChar char="●"/>
            </a:pPr>
            <a:r>
              <a:rPr lang="en" sz="2100">
                <a:solidFill>
                  <a:schemeClr val="dk1"/>
                </a:solidFill>
                <a:latin typeface="Roboto Condensed"/>
                <a:ea typeface="Roboto Condensed"/>
                <a:cs typeface="Roboto Condensed"/>
                <a:sym typeface="Roboto Condensed"/>
              </a:rPr>
              <a:t>Better with rest</a:t>
            </a:r>
            <a:endParaRPr sz="2100">
              <a:solidFill>
                <a:schemeClr val="dk1"/>
              </a:solidFill>
              <a:latin typeface="Roboto Condensed Light"/>
              <a:ea typeface="Roboto Condensed Light"/>
              <a:cs typeface="Roboto Condensed Light"/>
              <a:sym typeface="Roboto Condensed Light"/>
            </a:endParaRPr>
          </a:p>
        </p:txBody>
      </p:sp>
      <p:pic>
        <p:nvPicPr>
          <p:cNvPr id="353" name="Google Shape;353;p28"/>
          <p:cNvPicPr preferRelativeResize="0"/>
          <p:nvPr/>
        </p:nvPicPr>
        <p:blipFill>
          <a:blip r:embed="rId4">
            <a:alphaModFix/>
          </a:blip>
          <a:stretch>
            <a:fillRect/>
          </a:stretch>
        </p:blipFill>
        <p:spPr>
          <a:xfrm>
            <a:off x="547600" y="1928775"/>
            <a:ext cx="3122675" cy="2403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9"/>
          <p:cNvSpPr txBox="1"/>
          <p:nvPr>
            <p:ph type="title"/>
          </p:nvPr>
        </p:nvSpPr>
        <p:spPr>
          <a:xfrm>
            <a:off x="436675" y="392575"/>
            <a:ext cx="6032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Treatment Options and Prevention Strategies</a:t>
            </a:r>
            <a:endParaRPr sz="2500"/>
          </a:p>
        </p:txBody>
      </p:sp>
      <p:sp>
        <p:nvSpPr>
          <p:cNvPr id="359" name="Google Shape;359;p29"/>
          <p:cNvSpPr txBox="1"/>
          <p:nvPr>
            <p:ph idx="1" type="body"/>
          </p:nvPr>
        </p:nvSpPr>
        <p:spPr>
          <a:xfrm>
            <a:off x="568350" y="1427100"/>
            <a:ext cx="4047300" cy="2883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100">
                <a:latin typeface="Roboto Condensed"/>
                <a:ea typeface="Roboto Condensed"/>
                <a:cs typeface="Roboto Condensed"/>
                <a:sym typeface="Roboto Condensed"/>
              </a:rPr>
              <a:t>What can we do?</a:t>
            </a:r>
            <a:endParaRPr b="1" sz="2100">
              <a:latin typeface="Roboto Condensed"/>
              <a:ea typeface="Roboto Condensed"/>
              <a:cs typeface="Roboto Condensed"/>
              <a:sym typeface="Roboto Condensed"/>
            </a:endParaRPr>
          </a:p>
          <a:p>
            <a:pPr indent="-361950" lvl="0" marL="457200" rtl="0" algn="l">
              <a:spcBef>
                <a:spcPts val="1000"/>
              </a:spcBef>
              <a:spcAft>
                <a:spcPts val="0"/>
              </a:spcAft>
              <a:buClr>
                <a:schemeClr val="dk1"/>
              </a:buClr>
              <a:buSzPts val="2100"/>
              <a:buChar char="▰"/>
            </a:pPr>
            <a:r>
              <a:rPr lang="en" sz="2100"/>
              <a:t>Massage, Physiotherapy, Chiropractic</a:t>
            </a:r>
            <a:endParaRPr sz="2100"/>
          </a:p>
          <a:p>
            <a:pPr indent="-361950" lvl="0" marL="457200" rtl="0" algn="l">
              <a:spcBef>
                <a:spcPts val="0"/>
              </a:spcBef>
              <a:spcAft>
                <a:spcPts val="0"/>
              </a:spcAft>
              <a:buClr>
                <a:schemeClr val="dk1"/>
              </a:buClr>
              <a:buSzPts val="2100"/>
              <a:buChar char="▰"/>
            </a:pPr>
            <a:r>
              <a:rPr lang="en" sz="2100"/>
              <a:t>Diagnosis and Education</a:t>
            </a:r>
            <a:endParaRPr sz="2100"/>
          </a:p>
          <a:p>
            <a:pPr indent="-361950" lvl="0" marL="457200" rtl="0" algn="l">
              <a:spcBef>
                <a:spcPts val="0"/>
              </a:spcBef>
              <a:spcAft>
                <a:spcPts val="0"/>
              </a:spcAft>
              <a:buClr>
                <a:schemeClr val="dk1"/>
              </a:buClr>
              <a:buSzPts val="2100"/>
              <a:buChar char="▰"/>
            </a:pPr>
            <a:r>
              <a:rPr lang="en" sz="2100"/>
              <a:t>Biomechanical Assessment</a:t>
            </a:r>
            <a:endParaRPr sz="2100"/>
          </a:p>
          <a:p>
            <a:pPr indent="-361950" lvl="0" marL="457200" rtl="0" algn="l">
              <a:spcBef>
                <a:spcPts val="0"/>
              </a:spcBef>
              <a:spcAft>
                <a:spcPts val="0"/>
              </a:spcAft>
              <a:buClr>
                <a:schemeClr val="dk1"/>
              </a:buClr>
              <a:buSzPts val="2100"/>
              <a:buChar char="▰"/>
            </a:pPr>
            <a:r>
              <a:rPr lang="en" sz="2100"/>
              <a:t>Interventional Care: manual therapy, graston, shockwave, cupping, exercise, etc.</a:t>
            </a:r>
            <a:endParaRPr sz="2100"/>
          </a:p>
        </p:txBody>
      </p:sp>
      <p:sp>
        <p:nvSpPr>
          <p:cNvPr id="360" name="Google Shape;360;p29"/>
          <p:cNvSpPr txBox="1"/>
          <p:nvPr>
            <p:ph idx="2" type="body"/>
          </p:nvPr>
        </p:nvSpPr>
        <p:spPr>
          <a:xfrm>
            <a:off x="4615650" y="1427100"/>
            <a:ext cx="3762300" cy="2775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100">
                <a:latin typeface="Roboto Condensed"/>
                <a:ea typeface="Roboto Condensed"/>
                <a:cs typeface="Roboto Condensed"/>
                <a:sym typeface="Roboto Condensed"/>
              </a:rPr>
              <a:t>What can you do?</a:t>
            </a:r>
            <a:endParaRPr b="1" sz="2100">
              <a:latin typeface="Roboto Condensed"/>
              <a:ea typeface="Roboto Condensed"/>
              <a:cs typeface="Roboto Condensed"/>
              <a:sym typeface="Roboto Condensed"/>
            </a:endParaRPr>
          </a:p>
          <a:p>
            <a:pPr indent="-361950" lvl="0" marL="457200" rtl="0" algn="l">
              <a:spcBef>
                <a:spcPts val="1000"/>
              </a:spcBef>
              <a:spcAft>
                <a:spcPts val="0"/>
              </a:spcAft>
              <a:buClr>
                <a:schemeClr val="dk1"/>
              </a:buClr>
              <a:buSzPts val="2100"/>
              <a:buChar char="▰"/>
            </a:pPr>
            <a:r>
              <a:rPr lang="en" sz="2100"/>
              <a:t>Preventative</a:t>
            </a:r>
            <a:r>
              <a:rPr lang="en" sz="2100"/>
              <a:t> treatment</a:t>
            </a:r>
            <a:endParaRPr sz="2100"/>
          </a:p>
          <a:p>
            <a:pPr indent="-361950" lvl="0" marL="457200" rtl="0" algn="l">
              <a:spcBef>
                <a:spcPts val="0"/>
              </a:spcBef>
              <a:spcAft>
                <a:spcPts val="0"/>
              </a:spcAft>
              <a:buClr>
                <a:schemeClr val="dk1"/>
              </a:buClr>
              <a:buSzPts val="2100"/>
              <a:buChar char="▰"/>
            </a:pPr>
            <a:r>
              <a:rPr lang="en" sz="2100"/>
              <a:t>Consider footwear choices</a:t>
            </a:r>
            <a:endParaRPr sz="2100"/>
          </a:p>
          <a:p>
            <a:pPr indent="-361950" lvl="0" marL="457200" rtl="0" algn="l">
              <a:spcBef>
                <a:spcPts val="0"/>
              </a:spcBef>
              <a:spcAft>
                <a:spcPts val="0"/>
              </a:spcAft>
              <a:buClr>
                <a:schemeClr val="dk1"/>
              </a:buClr>
              <a:buSzPts val="2100"/>
              <a:buChar char="▰"/>
            </a:pPr>
            <a:r>
              <a:rPr lang="en" sz="2100"/>
              <a:t>Change positions often</a:t>
            </a:r>
            <a:endParaRPr sz="2100"/>
          </a:p>
          <a:p>
            <a:pPr indent="-361950" lvl="0" marL="457200" rtl="0" algn="l">
              <a:spcBef>
                <a:spcPts val="0"/>
              </a:spcBef>
              <a:spcAft>
                <a:spcPts val="0"/>
              </a:spcAft>
              <a:buClr>
                <a:schemeClr val="dk1"/>
              </a:buClr>
              <a:buSzPts val="2100"/>
              <a:buChar char="▰"/>
            </a:pPr>
            <a:r>
              <a:rPr lang="en" sz="2100"/>
              <a:t>Take opportunities to move</a:t>
            </a:r>
            <a:endParaRPr sz="2100"/>
          </a:p>
          <a:p>
            <a:pPr indent="-361950" lvl="0" marL="457200" rtl="0" algn="l">
              <a:spcBef>
                <a:spcPts val="0"/>
              </a:spcBef>
              <a:spcAft>
                <a:spcPts val="0"/>
              </a:spcAft>
              <a:buClr>
                <a:schemeClr val="dk1"/>
              </a:buClr>
              <a:buSzPts val="2100"/>
              <a:buChar char="▰"/>
            </a:pPr>
            <a:r>
              <a:rPr lang="en" sz="2100"/>
              <a:t>Be aware of posture</a:t>
            </a:r>
            <a:endParaRPr sz="2100"/>
          </a:p>
          <a:p>
            <a:pPr indent="-361950" lvl="0" marL="457200" rtl="0" algn="l">
              <a:spcBef>
                <a:spcPts val="0"/>
              </a:spcBef>
              <a:spcAft>
                <a:spcPts val="0"/>
              </a:spcAft>
              <a:buClr>
                <a:schemeClr val="dk1"/>
              </a:buClr>
              <a:buSzPts val="2100"/>
              <a:buChar char="▰"/>
            </a:pPr>
            <a:r>
              <a:rPr lang="en" sz="2100"/>
              <a:t>Ergonomic setup</a:t>
            </a:r>
            <a:endParaRPr sz="2100"/>
          </a:p>
          <a:p>
            <a:pPr indent="-361950" lvl="0" marL="457200" rtl="0" algn="l">
              <a:spcBef>
                <a:spcPts val="0"/>
              </a:spcBef>
              <a:spcAft>
                <a:spcPts val="0"/>
              </a:spcAft>
              <a:buClr>
                <a:schemeClr val="dk1"/>
              </a:buClr>
              <a:buSzPts val="2100"/>
              <a:buChar char="▰"/>
            </a:pPr>
            <a:r>
              <a:rPr lang="en" sz="2100"/>
              <a:t>Preventative exercises</a:t>
            </a:r>
            <a:endParaRPr sz="2100"/>
          </a:p>
        </p:txBody>
      </p:sp>
      <p:sp>
        <p:nvSpPr>
          <p:cNvPr id="361" name="Google Shape;361;p29"/>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2" name="Google Shape;362;p29"/>
          <p:cNvSpPr txBox="1"/>
          <p:nvPr>
            <p:ph idx="3"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3" name="Google Shape;363;p29"/>
          <p:cNvPicPr preferRelativeResize="0"/>
          <p:nvPr/>
        </p:nvPicPr>
        <p:blipFill>
          <a:blip r:embed="rId3">
            <a:alphaModFix/>
          </a:blip>
          <a:stretch>
            <a:fillRect/>
          </a:stretch>
        </p:blipFill>
        <p:spPr>
          <a:xfrm>
            <a:off x="94550" y="4636500"/>
            <a:ext cx="2389024" cy="434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2"/>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8" name="Google Shape;198;p12"/>
          <p:cNvSpPr txBox="1"/>
          <p:nvPr/>
        </p:nvSpPr>
        <p:spPr>
          <a:xfrm>
            <a:off x="226400" y="3656100"/>
            <a:ext cx="39519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Roboto Condensed Light"/>
                <a:ea typeface="Roboto Condensed Light"/>
                <a:cs typeface="Roboto Condensed Light"/>
                <a:sym typeface="Roboto Condensed Light"/>
              </a:rPr>
              <a:t>Cody Gramlich</a:t>
            </a:r>
            <a:endParaRPr sz="3900">
              <a:latin typeface="Roboto Condensed Light"/>
              <a:ea typeface="Roboto Condensed Light"/>
              <a:cs typeface="Roboto Condensed Light"/>
              <a:sym typeface="Roboto Condensed Light"/>
            </a:endParaRPr>
          </a:p>
        </p:txBody>
      </p:sp>
      <p:pic>
        <p:nvPicPr>
          <p:cNvPr id="199" name="Google Shape;199;p12"/>
          <p:cNvPicPr preferRelativeResize="0"/>
          <p:nvPr/>
        </p:nvPicPr>
        <p:blipFill>
          <a:blip r:embed="rId3">
            <a:alphaModFix/>
          </a:blip>
          <a:stretch>
            <a:fillRect/>
          </a:stretch>
        </p:blipFill>
        <p:spPr>
          <a:xfrm>
            <a:off x="4232725" y="163750"/>
            <a:ext cx="3385278" cy="4331700"/>
          </a:xfrm>
          <a:prstGeom prst="rect">
            <a:avLst/>
          </a:prstGeom>
          <a:noFill/>
          <a:ln>
            <a:noFill/>
          </a:ln>
        </p:spPr>
      </p:pic>
      <p:pic>
        <p:nvPicPr>
          <p:cNvPr id="200" name="Google Shape;200;p12"/>
          <p:cNvPicPr preferRelativeResize="0"/>
          <p:nvPr/>
        </p:nvPicPr>
        <p:blipFill>
          <a:blip r:embed="rId4">
            <a:alphaModFix/>
          </a:blip>
          <a:stretch>
            <a:fillRect/>
          </a:stretch>
        </p:blipFill>
        <p:spPr>
          <a:xfrm>
            <a:off x="1121525" y="1095675"/>
            <a:ext cx="2161650" cy="217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30"/>
          <p:cNvPicPr preferRelativeResize="0"/>
          <p:nvPr/>
        </p:nvPicPr>
        <p:blipFill>
          <a:blip r:embed="rId3">
            <a:alphaModFix/>
          </a:blip>
          <a:stretch>
            <a:fillRect/>
          </a:stretch>
        </p:blipFill>
        <p:spPr>
          <a:xfrm>
            <a:off x="264401" y="4458800"/>
            <a:ext cx="1400276" cy="254725"/>
          </a:xfrm>
          <a:prstGeom prst="rect">
            <a:avLst/>
          </a:prstGeom>
          <a:noFill/>
          <a:ln>
            <a:noFill/>
          </a:ln>
        </p:spPr>
      </p:pic>
      <p:sp>
        <p:nvSpPr>
          <p:cNvPr id="369" name="Google Shape;369;p30"/>
          <p:cNvSpPr txBox="1"/>
          <p:nvPr>
            <p:ph type="ctrTitle"/>
          </p:nvPr>
        </p:nvSpPr>
        <p:spPr>
          <a:xfrm>
            <a:off x="697150" y="1090800"/>
            <a:ext cx="5367900" cy="296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Ergonomic Desk Setup</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1"/>
          <p:cNvSpPr txBox="1"/>
          <p:nvPr>
            <p:ph type="title"/>
          </p:nvPr>
        </p:nvSpPr>
        <p:spPr>
          <a:xfrm>
            <a:off x="814275" y="392563"/>
            <a:ext cx="5258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Desk and Computer Setup</a:t>
            </a:r>
            <a:endParaRPr/>
          </a:p>
        </p:txBody>
      </p:sp>
      <p:sp>
        <p:nvSpPr>
          <p:cNvPr id="375" name="Google Shape;375;p31"/>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6" name="Google Shape;376;p31"/>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7" name="Google Shape;377;p31"/>
          <p:cNvPicPr preferRelativeResize="0"/>
          <p:nvPr/>
        </p:nvPicPr>
        <p:blipFill>
          <a:blip r:embed="rId3">
            <a:alphaModFix/>
          </a:blip>
          <a:stretch>
            <a:fillRect/>
          </a:stretch>
        </p:blipFill>
        <p:spPr>
          <a:xfrm>
            <a:off x="129525" y="447662"/>
            <a:ext cx="684750" cy="656024"/>
          </a:xfrm>
          <a:prstGeom prst="rect">
            <a:avLst/>
          </a:prstGeom>
          <a:noFill/>
          <a:ln>
            <a:noFill/>
          </a:ln>
        </p:spPr>
      </p:pic>
      <p:sp>
        <p:nvSpPr>
          <p:cNvPr id="378" name="Google Shape;378;p31"/>
          <p:cNvSpPr txBox="1"/>
          <p:nvPr/>
        </p:nvSpPr>
        <p:spPr>
          <a:xfrm>
            <a:off x="5608325" y="1852853"/>
            <a:ext cx="2995800" cy="22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Roboto Condensed"/>
                <a:ea typeface="Roboto Condensed"/>
                <a:cs typeface="Roboto Condensed"/>
                <a:sym typeface="Roboto Condensed"/>
              </a:rPr>
              <a:t>Setup: </a:t>
            </a:r>
            <a:endParaRPr b="1" sz="2600">
              <a:latin typeface="Roboto Condensed"/>
              <a:ea typeface="Roboto Condensed"/>
              <a:cs typeface="Roboto Condensed"/>
              <a:sym typeface="Roboto Condensed"/>
            </a:endParaRPr>
          </a:p>
          <a:p>
            <a:pPr indent="-393700" lvl="0" marL="457200" rtl="0" algn="l">
              <a:spcBef>
                <a:spcPts val="0"/>
              </a:spcBef>
              <a:spcAft>
                <a:spcPts val="0"/>
              </a:spcAft>
              <a:buSzPts val="2600"/>
              <a:buFont typeface="Roboto Condensed"/>
              <a:buChar char="●"/>
            </a:pPr>
            <a:r>
              <a:rPr lang="en" sz="2600">
                <a:latin typeface="Roboto Condensed"/>
                <a:ea typeface="Roboto Condensed"/>
                <a:cs typeface="Roboto Condensed"/>
                <a:sym typeface="Roboto Condensed"/>
              </a:rPr>
              <a:t>Desk</a:t>
            </a:r>
            <a:endParaRPr sz="2600">
              <a:latin typeface="Roboto Condensed"/>
              <a:ea typeface="Roboto Condensed"/>
              <a:cs typeface="Roboto Condensed"/>
              <a:sym typeface="Roboto Condensed"/>
            </a:endParaRPr>
          </a:p>
          <a:p>
            <a:pPr indent="-393700" lvl="0" marL="457200" rtl="0" algn="l">
              <a:spcBef>
                <a:spcPts val="0"/>
              </a:spcBef>
              <a:spcAft>
                <a:spcPts val="0"/>
              </a:spcAft>
              <a:buSzPts val="2600"/>
              <a:buFont typeface="Roboto Condensed"/>
              <a:buChar char="●"/>
            </a:pPr>
            <a:r>
              <a:rPr lang="en" sz="2600">
                <a:latin typeface="Roboto Condensed"/>
                <a:ea typeface="Roboto Condensed"/>
                <a:cs typeface="Roboto Condensed"/>
                <a:sym typeface="Roboto Condensed"/>
              </a:rPr>
              <a:t>Monitor</a:t>
            </a:r>
            <a:endParaRPr sz="2600">
              <a:latin typeface="Roboto Condensed"/>
              <a:ea typeface="Roboto Condensed"/>
              <a:cs typeface="Roboto Condensed"/>
              <a:sym typeface="Roboto Condensed"/>
            </a:endParaRPr>
          </a:p>
          <a:p>
            <a:pPr indent="-393700" lvl="0" marL="457200" rtl="0" algn="l">
              <a:spcBef>
                <a:spcPts val="0"/>
              </a:spcBef>
              <a:spcAft>
                <a:spcPts val="0"/>
              </a:spcAft>
              <a:buSzPts val="2600"/>
              <a:buFont typeface="Roboto Condensed"/>
              <a:buChar char="●"/>
            </a:pPr>
            <a:r>
              <a:rPr lang="en" sz="2600">
                <a:latin typeface="Roboto Condensed"/>
                <a:ea typeface="Roboto Condensed"/>
                <a:cs typeface="Roboto Condensed"/>
                <a:sym typeface="Roboto Condensed"/>
              </a:rPr>
              <a:t>Keyboard + Mouse</a:t>
            </a:r>
            <a:endParaRPr sz="2600">
              <a:latin typeface="Roboto Condensed"/>
              <a:ea typeface="Roboto Condensed"/>
              <a:cs typeface="Roboto Condensed"/>
              <a:sym typeface="Roboto Condensed"/>
            </a:endParaRPr>
          </a:p>
          <a:p>
            <a:pPr indent="-393700" lvl="0" marL="457200" rtl="0" algn="l">
              <a:spcBef>
                <a:spcPts val="0"/>
              </a:spcBef>
              <a:spcAft>
                <a:spcPts val="0"/>
              </a:spcAft>
              <a:buSzPts val="2600"/>
              <a:buFont typeface="Roboto Condensed"/>
              <a:buChar char="●"/>
            </a:pPr>
            <a:r>
              <a:rPr lang="en" sz="2600">
                <a:latin typeface="Roboto Condensed"/>
                <a:ea typeface="Roboto Condensed"/>
                <a:cs typeface="Roboto Condensed"/>
                <a:sym typeface="Roboto Condensed"/>
              </a:rPr>
              <a:t>Chair</a:t>
            </a:r>
            <a:endParaRPr sz="2600">
              <a:latin typeface="Roboto Condensed"/>
              <a:ea typeface="Roboto Condensed"/>
              <a:cs typeface="Roboto Condensed"/>
              <a:sym typeface="Roboto Condensed"/>
            </a:endParaRPr>
          </a:p>
        </p:txBody>
      </p:sp>
      <p:pic>
        <p:nvPicPr>
          <p:cNvPr id="379" name="Google Shape;379;p31"/>
          <p:cNvPicPr preferRelativeResize="0"/>
          <p:nvPr/>
        </p:nvPicPr>
        <p:blipFill>
          <a:blip r:embed="rId4">
            <a:alphaModFix/>
          </a:blip>
          <a:stretch>
            <a:fillRect/>
          </a:stretch>
        </p:blipFill>
        <p:spPr>
          <a:xfrm>
            <a:off x="602625" y="1377275"/>
            <a:ext cx="4540175" cy="371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32"/>
          <p:cNvPicPr preferRelativeResize="0"/>
          <p:nvPr/>
        </p:nvPicPr>
        <p:blipFill>
          <a:blip r:embed="rId3">
            <a:alphaModFix/>
          </a:blip>
          <a:stretch>
            <a:fillRect/>
          </a:stretch>
        </p:blipFill>
        <p:spPr>
          <a:xfrm>
            <a:off x="264401" y="4458800"/>
            <a:ext cx="1400276" cy="254725"/>
          </a:xfrm>
          <a:prstGeom prst="rect">
            <a:avLst/>
          </a:prstGeom>
          <a:noFill/>
          <a:ln>
            <a:noFill/>
          </a:ln>
        </p:spPr>
      </p:pic>
      <p:sp>
        <p:nvSpPr>
          <p:cNvPr id="385" name="Google Shape;385;p32"/>
          <p:cNvSpPr txBox="1"/>
          <p:nvPr>
            <p:ph type="ctrTitle"/>
          </p:nvPr>
        </p:nvSpPr>
        <p:spPr>
          <a:xfrm>
            <a:off x="697150" y="1090800"/>
            <a:ext cx="5367900" cy="296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Desk Mobility &amp; Exercises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3"/>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Neck Stretches</a:t>
            </a:r>
            <a:endParaRPr/>
          </a:p>
        </p:txBody>
      </p:sp>
      <p:sp>
        <p:nvSpPr>
          <p:cNvPr id="391" name="Google Shape;391;p33"/>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2" name="Google Shape;392;p33"/>
          <p:cNvPicPr preferRelativeResize="0"/>
          <p:nvPr/>
        </p:nvPicPr>
        <p:blipFill rotWithShape="1">
          <a:blip r:embed="rId3">
            <a:alphaModFix/>
          </a:blip>
          <a:srcRect b="0" l="0" r="2104" t="0"/>
          <a:stretch/>
        </p:blipFill>
        <p:spPr>
          <a:xfrm>
            <a:off x="4580474" y="1481450"/>
            <a:ext cx="3621970" cy="3007025"/>
          </a:xfrm>
          <a:prstGeom prst="rect">
            <a:avLst/>
          </a:prstGeom>
          <a:noFill/>
          <a:ln>
            <a:noFill/>
          </a:ln>
        </p:spPr>
      </p:pic>
      <p:pic>
        <p:nvPicPr>
          <p:cNvPr id="393" name="Google Shape;393;p33"/>
          <p:cNvPicPr preferRelativeResize="0"/>
          <p:nvPr/>
        </p:nvPicPr>
        <p:blipFill rotWithShape="1">
          <a:blip r:embed="rId4">
            <a:alphaModFix/>
          </a:blip>
          <a:srcRect b="6594" l="2315" r="0" t="0"/>
          <a:stretch/>
        </p:blipFill>
        <p:spPr>
          <a:xfrm>
            <a:off x="283075" y="1567500"/>
            <a:ext cx="3835500" cy="2834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4"/>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Pelvic Tilts</a:t>
            </a:r>
            <a:endParaRPr/>
          </a:p>
        </p:txBody>
      </p:sp>
      <p:sp>
        <p:nvSpPr>
          <p:cNvPr id="399" name="Google Shape;399;p34"/>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0" name="Google Shape;400;p34"/>
          <p:cNvPicPr preferRelativeResize="0"/>
          <p:nvPr/>
        </p:nvPicPr>
        <p:blipFill>
          <a:blip r:embed="rId3">
            <a:alphaModFix/>
          </a:blip>
          <a:stretch>
            <a:fillRect/>
          </a:stretch>
        </p:blipFill>
        <p:spPr>
          <a:xfrm>
            <a:off x="2850875" y="1509850"/>
            <a:ext cx="3442250" cy="3442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5"/>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Thoracic Mobility</a:t>
            </a:r>
            <a:endParaRPr/>
          </a:p>
        </p:txBody>
      </p:sp>
      <p:sp>
        <p:nvSpPr>
          <p:cNvPr id="406" name="Google Shape;406;p35"/>
          <p:cNvSpPr txBox="1"/>
          <p:nvPr>
            <p:ph idx="1" type="body"/>
          </p:nvPr>
        </p:nvSpPr>
        <p:spPr>
          <a:xfrm>
            <a:off x="6306675" y="1892000"/>
            <a:ext cx="2667000" cy="2377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100"/>
              <a:t>Perform all 3:</a:t>
            </a:r>
            <a:endParaRPr sz="2100"/>
          </a:p>
          <a:p>
            <a:pPr indent="-361950" lvl="0" marL="457200" rtl="0" algn="l">
              <a:spcBef>
                <a:spcPts val="1000"/>
              </a:spcBef>
              <a:spcAft>
                <a:spcPts val="0"/>
              </a:spcAft>
              <a:buClr>
                <a:schemeClr val="dk1"/>
              </a:buClr>
              <a:buSzPts val="2100"/>
              <a:buAutoNum type="arabicParenR"/>
            </a:pPr>
            <a:r>
              <a:rPr lang="en" sz="2100"/>
              <a:t>Rotation</a:t>
            </a:r>
            <a:endParaRPr sz="2100"/>
          </a:p>
          <a:p>
            <a:pPr indent="-361950" lvl="0" marL="457200" rtl="0" algn="l">
              <a:spcBef>
                <a:spcPts val="0"/>
              </a:spcBef>
              <a:spcAft>
                <a:spcPts val="0"/>
              </a:spcAft>
              <a:buClr>
                <a:schemeClr val="dk1"/>
              </a:buClr>
              <a:buSzPts val="2100"/>
              <a:buAutoNum type="arabicParenR"/>
            </a:pPr>
            <a:r>
              <a:rPr lang="en" sz="2100"/>
              <a:t>Side Bend</a:t>
            </a:r>
            <a:endParaRPr sz="2100"/>
          </a:p>
          <a:p>
            <a:pPr indent="-361950" lvl="0" marL="457200" rtl="0" algn="l">
              <a:spcBef>
                <a:spcPts val="0"/>
              </a:spcBef>
              <a:spcAft>
                <a:spcPts val="0"/>
              </a:spcAft>
              <a:buClr>
                <a:schemeClr val="dk1"/>
              </a:buClr>
              <a:buSzPts val="2100"/>
              <a:buAutoNum type="arabicParenR"/>
            </a:pPr>
            <a:r>
              <a:rPr lang="en" sz="2100"/>
              <a:t>Extension</a:t>
            </a:r>
            <a:endParaRPr sz="2100"/>
          </a:p>
        </p:txBody>
      </p:sp>
      <p:sp>
        <p:nvSpPr>
          <p:cNvPr id="407" name="Google Shape;407;p35"/>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8" name="Google Shape;408;p35"/>
          <p:cNvPicPr preferRelativeResize="0"/>
          <p:nvPr/>
        </p:nvPicPr>
        <p:blipFill>
          <a:blip r:embed="rId3">
            <a:alphaModFix/>
          </a:blip>
          <a:stretch>
            <a:fillRect/>
          </a:stretch>
        </p:blipFill>
        <p:spPr>
          <a:xfrm>
            <a:off x="394750" y="1800600"/>
            <a:ext cx="4947225" cy="24692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6"/>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Postural Strengthening (W’s)</a:t>
            </a:r>
            <a:endParaRPr/>
          </a:p>
        </p:txBody>
      </p:sp>
      <p:sp>
        <p:nvSpPr>
          <p:cNvPr id="414" name="Google Shape;414;p36"/>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5" name="Google Shape;415;p36"/>
          <p:cNvPicPr preferRelativeResize="0"/>
          <p:nvPr/>
        </p:nvPicPr>
        <p:blipFill>
          <a:blip r:embed="rId3">
            <a:alphaModFix/>
          </a:blip>
          <a:stretch>
            <a:fillRect/>
          </a:stretch>
        </p:blipFill>
        <p:spPr>
          <a:xfrm>
            <a:off x="2398838" y="1405725"/>
            <a:ext cx="4346334" cy="3230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7"/>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Forearm Stretches</a:t>
            </a:r>
            <a:endParaRPr/>
          </a:p>
        </p:txBody>
      </p:sp>
      <p:sp>
        <p:nvSpPr>
          <p:cNvPr id="421" name="Google Shape;421;p37"/>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2" name="Google Shape;422;p37"/>
          <p:cNvPicPr preferRelativeResize="0"/>
          <p:nvPr/>
        </p:nvPicPr>
        <p:blipFill>
          <a:blip r:embed="rId3">
            <a:alphaModFix/>
          </a:blip>
          <a:stretch>
            <a:fillRect/>
          </a:stretch>
        </p:blipFill>
        <p:spPr>
          <a:xfrm>
            <a:off x="814272" y="1754975"/>
            <a:ext cx="3428000" cy="2285325"/>
          </a:xfrm>
          <a:prstGeom prst="rect">
            <a:avLst/>
          </a:prstGeom>
          <a:noFill/>
          <a:ln>
            <a:noFill/>
          </a:ln>
        </p:spPr>
      </p:pic>
      <p:pic>
        <p:nvPicPr>
          <p:cNvPr id="423" name="Google Shape;423;p37"/>
          <p:cNvPicPr preferRelativeResize="0"/>
          <p:nvPr/>
        </p:nvPicPr>
        <p:blipFill>
          <a:blip r:embed="rId4">
            <a:alphaModFix/>
          </a:blip>
          <a:stretch>
            <a:fillRect/>
          </a:stretch>
        </p:blipFill>
        <p:spPr>
          <a:xfrm>
            <a:off x="4852749" y="1732326"/>
            <a:ext cx="3495937" cy="2330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8"/>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Calf and Plantar Fascia Stretching</a:t>
            </a:r>
            <a:endParaRPr/>
          </a:p>
        </p:txBody>
      </p:sp>
      <p:sp>
        <p:nvSpPr>
          <p:cNvPr id="429" name="Google Shape;429;p38"/>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0" name="Google Shape;430;p38"/>
          <p:cNvPicPr preferRelativeResize="0"/>
          <p:nvPr/>
        </p:nvPicPr>
        <p:blipFill>
          <a:blip r:embed="rId3">
            <a:alphaModFix/>
          </a:blip>
          <a:stretch>
            <a:fillRect/>
          </a:stretch>
        </p:blipFill>
        <p:spPr>
          <a:xfrm>
            <a:off x="379325" y="1763825"/>
            <a:ext cx="3802175" cy="2532324"/>
          </a:xfrm>
          <a:prstGeom prst="rect">
            <a:avLst/>
          </a:prstGeom>
          <a:noFill/>
          <a:ln>
            <a:noFill/>
          </a:ln>
        </p:spPr>
      </p:pic>
      <p:pic>
        <p:nvPicPr>
          <p:cNvPr id="431" name="Google Shape;431;p38"/>
          <p:cNvPicPr preferRelativeResize="0"/>
          <p:nvPr/>
        </p:nvPicPr>
        <p:blipFill>
          <a:blip r:embed="rId4">
            <a:alphaModFix/>
          </a:blip>
          <a:stretch>
            <a:fillRect/>
          </a:stretch>
        </p:blipFill>
        <p:spPr>
          <a:xfrm>
            <a:off x="4887022" y="1763825"/>
            <a:ext cx="3376479" cy="2532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9"/>
          <p:cNvSpPr txBox="1"/>
          <p:nvPr>
            <p:ph idx="1" type="body"/>
          </p:nvPr>
        </p:nvSpPr>
        <p:spPr>
          <a:xfrm>
            <a:off x="829775" y="1202000"/>
            <a:ext cx="5090700" cy="27450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5500"/>
              <a:t>“</a:t>
            </a:r>
            <a:r>
              <a:rPr lang="en" sz="5500"/>
              <a:t>A moving posture is the best posture”</a:t>
            </a:r>
            <a:endParaRPr sz="5700"/>
          </a:p>
        </p:txBody>
      </p:sp>
      <p:sp>
        <p:nvSpPr>
          <p:cNvPr id="437" name="Google Shape;437;p39"/>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3"/>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6" name="Google Shape;206;p13"/>
          <p:cNvSpPr txBox="1"/>
          <p:nvPr/>
        </p:nvSpPr>
        <p:spPr>
          <a:xfrm>
            <a:off x="226400" y="3656100"/>
            <a:ext cx="3951900" cy="9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Roboto Condensed Light"/>
                <a:ea typeface="Roboto Condensed Light"/>
                <a:cs typeface="Roboto Condensed Light"/>
                <a:sym typeface="Roboto Condensed Light"/>
              </a:rPr>
              <a:t>Dr. Brianne Horne</a:t>
            </a:r>
            <a:endParaRPr sz="3900">
              <a:latin typeface="Roboto Condensed Light"/>
              <a:ea typeface="Roboto Condensed Light"/>
              <a:cs typeface="Roboto Condensed Light"/>
              <a:sym typeface="Roboto Condensed Light"/>
            </a:endParaRPr>
          </a:p>
        </p:txBody>
      </p:sp>
      <p:pic>
        <p:nvPicPr>
          <p:cNvPr id="207" name="Google Shape;207;p13"/>
          <p:cNvPicPr preferRelativeResize="0"/>
          <p:nvPr/>
        </p:nvPicPr>
        <p:blipFill rotWithShape="1">
          <a:blip r:embed="rId3">
            <a:alphaModFix/>
          </a:blip>
          <a:srcRect b="2267" l="0" r="0" t="0"/>
          <a:stretch/>
        </p:blipFill>
        <p:spPr>
          <a:xfrm>
            <a:off x="4483100" y="163775"/>
            <a:ext cx="3134900" cy="4298476"/>
          </a:xfrm>
          <a:prstGeom prst="rect">
            <a:avLst/>
          </a:prstGeom>
          <a:noFill/>
          <a:ln>
            <a:noFill/>
          </a:ln>
        </p:spPr>
      </p:pic>
      <p:pic>
        <p:nvPicPr>
          <p:cNvPr id="208" name="Google Shape;208;p13"/>
          <p:cNvPicPr preferRelativeResize="0"/>
          <p:nvPr/>
        </p:nvPicPr>
        <p:blipFill>
          <a:blip r:embed="rId4">
            <a:alphaModFix/>
          </a:blip>
          <a:stretch>
            <a:fillRect/>
          </a:stretch>
        </p:blipFill>
        <p:spPr>
          <a:xfrm>
            <a:off x="1121525" y="1133525"/>
            <a:ext cx="2161650" cy="2174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40"/>
          <p:cNvPicPr preferRelativeResize="0"/>
          <p:nvPr/>
        </p:nvPicPr>
        <p:blipFill>
          <a:blip r:embed="rId3">
            <a:alphaModFix/>
          </a:blip>
          <a:stretch>
            <a:fillRect/>
          </a:stretch>
        </p:blipFill>
        <p:spPr>
          <a:xfrm>
            <a:off x="264401" y="4458800"/>
            <a:ext cx="1400276" cy="254725"/>
          </a:xfrm>
          <a:prstGeom prst="rect">
            <a:avLst/>
          </a:prstGeom>
          <a:noFill/>
          <a:ln>
            <a:noFill/>
          </a:ln>
        </p:spPr>
      </p:pic>
      <p:sp>
        <p:nvSpPr>
          <p:cNvPr id="443" name="Google Shape;443;p40"/>
          <p:cNvSpPr txBox="1"/>
          <p:nvPr>
            <p:ph type="ctrTitle"/>
          </p:nvPr>
        </p:nvSpPr>
        <p:spPr>
          <a:xfrm>
            <a:off x="1888050" y="1496900"/>
            <a:ext cx="5367900" cy="296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Any Questions?</a:t>
            </a:r>
            <a:endParaRPr/>
          </a:p>
        </p:txBody>
      </p:sp>
      <p:sp>
        <p:nvSpPr>
          <p:cNvPr id="444" name="Google Shape;444;p40"/>
          <p:cNvSpPr txBox="1"/>
          <p:nvPr>
            <p:ph type="ctrTitle"/>
          </p:nvPr>
        </p:nvSpPr>
        <p:spPr>
          <a:xfrm>
            <a:off x="998250" y="1090800"/>
            <a:ext cx="7147500" cy="181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8200"/>
              <a:t>Thank You! </a:t>
            </a:r>
            <a:endParaRPr sz="8200"/>
          </a:p>
          <a:p>
            <a:pPr indent="0" lvl="0" marL="0" rtl="0" algn="l">
              <a:spcBef>
                <a:spcPts val="0"/>
              </a:spcBef>
              <a:spcAft>
                <a:spcPts val="0"/>
              </a:spcAft>
              <a:buNone/>
            </a:pPr>
            <a:r>
              <a:t/>
            </a: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8" name="Shape 448"/>
        <p:cNvGrpSpPr/>
        <p:nvPr/>
      </p:nvGrpSpPr>
      <p:grpSpPr>
        <a:xfrm>
          <a:off x="0" y="0"/>
          <a:ext cx="0" cy="0"/>
          <a:chOff x="0" y="0"/>
          <a:chExt cx="0" cy="0"/>
        </a:xfrm>
      </p:grpSpPr>
      <p:sp>
        <p:nvSpPr>
          <p:cNvPr id="449" name="Google Shape;449;p41"/>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0" name="Google Shape;450;p41"/>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1" name="Google Shape;451;p41"/>
          <p:cNvSpPr txBox="1"/>
          <p:nvPr>
            <p:ph idx="4294967295" type="ctrTitle"/>
          </p:nvPr>
        </p:nvSpPr>
        <p:spPr>
          <a:xfrm>
            <a:off x="1944950" y="88025"/>
            <a:ext cx="7441200" cy="98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8200"/>
          </a:p>
          <a:p>
            <a:pPr indent="0" lvl="0" marL="0" rtl="0" algn="l">
              <a:spcBef>
                <a:spcPts val="0"/>
              </a:spcBef>
              <a:spcAft>
                <a:spcPts val="0"/>
              </a:spcAft>
              <a:buNone/>
            </a:pPr>
            <a:r>
              <a:rPr lang="en" sz="2800"/>
              <a:t>Scan below if interested in booking!</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5" name="Shape 455"/>
        <p:cNvGrpSpPr/>
        <p:nvPr/>
      </p:nvGrpSpPr>
      <p:grpSpPr>
        <a:xfrm>
          <a:off x="0" y="0"/>
          <a:ext cx="0" cy="0"/>
          <a:chOff x="0" y="0"/>
          <a:chExt cx="0" cy="0"/>
        </a:xfrm>
      </p:grpSpPr>
      <p:sp>
        <p:nvSpPr>
          <p:cNvPr id="456" name="Google Shape;456;p42"/>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7" name="Google Shape;457;p42"/>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8" name="Google Shape;458;p42"/>
          <p:cNvSpPr txBox="1"/>
          <p:nvPr>
            <p:ph idx="4294967295" type="ctrTitle"/>
          </p:nvPr>
        </p:nvSpPr>
        <p:spPr>
          <a:xfrm>
            <a:off x="1944950" y="88025"/>
            <a:ext cx="7441200" cy="98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8200"/>
          </a:p>
          <a:p>
            <a:pPr indent="0" lvl="0" marL="0" rtl="0" algn="l">
              <a:spcBef>
                <a:spcPts val="0"/>
              </a:spcBef>
              <a:spcAft>
                <a:spcPts val="0"/>
              </a:spcAft>
              <a:buNone/>
            </a:pPr>
            <a:r>
              <a:rPr lang="en" sz="2800"/>
              <a:t>Scan below if interested in booking!</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2" name="Shape 462"/>
        <p:cNvGrpSpPr/>
        <p:nvPr/>
      </p:nvGrpSpPr>
      <p:grpSpPr>
        <a:xfrm>
          <a:off x="0" y="0"/>
          <a:ext cx="0" cy="0"/>
          <a:chOff x="0" y="0"/>
          <a:chExt cx="0" cy="0"/>
        </a:xfrm>
      </p:grpSpPr>
      <p:sp>
        <p:nvSpPr>
          <p:cNvPr id="463" name="Google Shape;463;p43"/>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4" name="Google Shape;464;p43"/>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5" name="Google Shape;465;p43"/>
          <p:cNvSpPr txBox="1"/>
          <p:nvPr>
            <p:ph idx="4294967295" type="ctrTitle"/>
          </p:nvPr>
        </p:nvSpPr>
        <p:spPr>
          <a:xfrm>
            <a:off x="1944950" y="88025"/>
            <a:ext cx="7441200" cy="98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8200"/>
          </a:p>
          <a:p>
            <a:pPr indent="0" lvl="0" marL="0" rtl="0" algn="l">
              <a:spcBef>
                <a:spcPts val="0"/>
              </a:spcBef>
              <a:spcAft>
                <a:spcPts val="0"/>
              </a:spcAft>
              <a:buNone/>
            </a:pPr>
            <a:r>
              <a:rPr lang="en" sz="2800"/>
              <a:t>Scan below if interested in booking!</a:t>
            </a:r>
            <a:endParaRPr sz="2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4"/>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TEAM PRESENTATION</a:t>
            </a:r>
            <a:endParaRPr/>
          </a:p>
        </p:txBody>
      </p:sp>
      <p:sp>
        <p:nvSpPr>
          <p:cNvPr id="471" name="Google Shape;471;p44"/>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2" name="Google Shape;472;p44"/>
          <p:cNvPicPr preferRelativeResize="0"/>
          <p:nvPr/>
        </p:nvPicPr>
        <p:blipFill rotWithShape="1">
          <a:blip r:embed="rId3">
            <a:alphaModFix/>
          </a:blip>
          <a:srcRect b="0" l="16675" r="16675" t="0"/>
          <a:stretch/>
        </p:blipFill>
        <p:spPr>
          <a:xfrm>
            <a:off x="855300" y="1759975"/>
            <a:ext cx="1489200" cy="1489200"/>
          </a:xfrm>
          <a:prstGeom prst="ellipse">
            <a:avLst/>
          </a:prstGeom>
          <a:noFill/>
          <a:ln>
            <a:noFill/>
          </a:ln>
        </p:spPr>
      </p:pic>
      <p:sp>
        <p:nvSpPr>
          <p:cNvPr id="473" name="Google Shape;473;p44"/>
          <p:cNvSpPr txBox="1"/>
          <p:nvPr/>
        </p:nvSpPr>
        <p:spPr>
          <a:xfrm>
            <a:off x="860325" y="337900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dk1"/>
                </a:solidFill>
                <a:latin typeface="Roboto Condensed"/>
                <a:ea typeface="Roboto Condensed"/>
                <a:cs typeface="Roboto Condensed"/>
                <a:sym typeface="Roboto Condensed"/>
              </a:rPr>
              <a:t>1</a:t>
            </a:r>
            <a:br>
              <a:rPr lang="en">
                <a:latin typeface="Roboto Condensed"/>
                <a:ea typeface="Roboto Condensed"/>
                <a:cs typeface="Roboto Condensed"/>
                <a:sym typeface="Roboto Condensed"/>
              </a:rPr>
            </a:br>
            <a:r>
              <a:rPr lang="en" sz="800">
                <a:solidFill>
                  <a:schemeClr val="dk2"/>
                </a:solidFill>
                <a:latin typeface="Roboto Condensed"/>
                <a:ea typeface="Roboto Condensed"/>
                <a:cs typeface="Roboto Condensed"/>
                <a:sym typeface="Roboto Condensed"/>
              </a:rPr>
              <a:t>SUB</a:t>
            </a:r>
            <a:endParaRPr sz="800">
              <a:solidFill>
                <a:schemeClr val="dk2"/>
              </a:solidFill>
              <a:latin typeface="Roboto Condensed"/>
              <a:ea typeface="Roboto Condensed"/>
              <a:cs typeface="Roboto Condensed"/>
              <a:sym typeface="Roboto Condensed"/>
            </a:endParaRPr>
          </a:p>
          <a:p>
            <a:pPr indent="0" lvl="0" marL="0" rtl="0" algn="ctr">
              <a:spcBef>
                <a:spcPts val="400"/>
              </a:spcBef>
              <a:spcAft>
                <a:spcPts val="0"/>
              </a:spcAft>
              <a:buNone/>
            </a:pPr>
            <a:r>
              <a:rPr lang="en" sz="900">
                <a:solidFill>
                  <a:schemeClr val="dk2"/>
                </a:solidFill>
                <a:latin typeface="Roboto Condensed"/>
                <a:ea typeface="Roboto Condensed"/>
                <a:cs typeface="Roboto Condensed"/>
                <a:sym typeface="Roboto Condensed"/>
              </a:rPr>
              <a:t>Text</a:t>
            </a:r>
            <a:endParaRPr>
              <a:latin typeface="Roboto Condensed"/>
              <a:ea typeface="Roboto Condensed"/>
              <a:cs typeface="Roboto Condensed"/>
              <a:sym typeface="Roboto Condensed"/>
            </a:endParaRPr>
          </a:p>
          <a:p>
            <a:pPr indent="0" lvl="0" marL="0" rtl="0" algn="ctr">
              <a:spcBef>
                <a:spcPts val="400"/>
              </a:spcBef>
              <a:spcAft>
                <a:spcPts val="400"/>
              </a:spcAft>
              <a:buNone/>
            </a:pPr>
            <a:r>
              <a:t/>
            </a:r>
            <a:endParaRPr>
              <a:latin typeface="Roboto Condensed"/>
              <a:ea typeface="Roboto Condensed"/>
              <a:cs typeface="Roboto Condensed"/>
              <a:sym typeface="Roboto Condensed"/>
            </a:endParaRPr>
          </a:p>
        </p:txBody>
      </p:sp>
      <p:pic>
        <p:nvPicPr>
          <p:cNvPr id="474" name="Google Shape;474;p44"/>
          <p:cNvPicPr preferRelativeResize="0"/>
          <p:nvPr/>
        </p:nvPicPr>
        <p:blipFill rotWithShape="1">
          <a:blip r:embed="rId4">
            <a:alphaModFix/>
          </a:blip>
          <a:srcRect b="0" l="16675" r="16675" t="0"/>
          <a:stretch/>
        </p:blipFill>
        <p:spPr>
          <a:xfrm>
            <a:off x="2835025" y="1759975"/>
            <a:ext cx="1489200" cy="1489200"/>
          </a:xfrm>
          <a:prstGeom prst="ellipse">
            <a:avLst/>
          </a:prstGeom>
          <a:noFill/>
          <a:ln>
            <a:noFill/>
          </a:ln>
        </p:spPr>
      </p:pic>
      <p:pic>
        <p:nvPicPr>
          <p:cNvPr id="475" name="Google Shape;475;p44"/>
          <p:cNvPicPr preferRelativeResize="0"/>
          <p:nvPr/>
        </p:nvPicPr>
        <p:blipFill rotWithShape="1">
          <a:blip r:embed="rId5">
            <a:alphaModFix/>
          </a:blip>
          <a:srcRect b="0" l="16675" r="16675" t="0"/>
          <a:stretch/>
        </p:blipFill>
        <p:spPr>
          <a:xfrm>
            <a:off x="4814750" y="1759975"/>
            <a:ext cx="1489200" cy="1489200"/>
          </a:xfrm>
          <a:prstGeom prst="ellipse">
            <a:avLst/>
          </a:prstGeom>
          <a:noFill/>
          <a:ln>
            <a:noFill/>
          </a:ln>
        </p:spPr>
      </p:pic>
      <p:pic>
        <p:nvPicPr>
          <p:cNvPr id="476" name="Google Shape;476;p44"/>
          <p:cNvPicPr preferRelativeResize="0"/>
          <p:nvPr/>
        </p:nvPicPr>
        <p:blipFill rotWithShape="1">
          <a:blip r:embed="rId6">
            <a:alphaModFix/>
          </a:blip>
          <a:srcRect b="0" l="16675" r="16675" t="0"/>
          <a:stretch/>
        </p:blipFill>
        <p:spPr>
          <a:xfrm>
            <a:off x="6794475" y="1759975"/>
            <a:ext cx="1489200" cy="1489200"/>
          </a:xfrm>
          <a:prstGeom prst="ellipse">
            <a:avLst/>
          </a:prstGeom>
          <a:noFill/>
          <a:ln>
            <a:noFill/>
          </a:ln>
        </p:spPr>
      </p:pic>
      <p:sp>
        <p:nvSpPr>
          <p:cNvPr id="477" name="Google Shape;477;p44"/>
          <p:cNvSpPr txBox="1"/>
          <p:nvPr>
            <p:ph idx="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8" name="Google Shape;478;p44"/>
          <p:cNvPicPr preferRelativeResize="0"/>
          <p:nvPr/>
        </p:nvPicPr>
        <p:blipFill>
          <a:blip r:embed="rId7">
            <a:alphaModFix/>
          </a:blip>
          <a:stretch>
            <a:fillRect/>
          </a:stretch>
        </p:blipFill>
        <p:spPr>
          <a:xfrm>
            <a:off x="129525" y="447662"/>
            <a:ext cx="684750" cy="6560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2" name="Shape 482"/>
        <p:cNvGrpSpPr/>
        <p:nvPr/>
      </p:nvGrpSpPr>
      <p:grpSpPr>
        <a:xfrm>
          <a:off x="0" y="0"/>
          <a:ext cx="0" cy="0"/>
          <a:chOff x="0" y="0"/>
          <a:chExt cx="0" cy="0"/>
        </a:xfrm>
      </p:grpSpPr>
      <p:sp>
        <p:nvSpPr>
          <p:cNvPr id="483" name="Google Shape;483;p45"/>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4" name="Google Shape;484;p45"/>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85" name="Google Shape;485;p45"/>
          <p:cNvPicPr preferRelativeResize="0"/>
          <p:nvPr/>
        </p:nvPicPr>
        <p:blipFill>
          <a:blip r:embed="rId3">
            <a:alphaModFix/>
          </a:blip>
          <a:stretch>
            <a:fillRect/>
          </a:stretch>
        </p:blipFill>
        <p:spPr>
          <a:xfrm>
            <a:off x="336510" y="1070750"/>
            <a:ext cx="3429941" cy="794875"/>
          </a:xfrm>
          <a:prstGeom prst="rect">
            <a:avLst/>
          </a:prstGeom>
          <a:noFill/>
          <a:ln>
            <a:noFill/>
          </a:ln>
        </p:spPr>
      </p:pic>
      <p:pic>
        <p:nvPicPr>
          <p:cNvPr id="486" name="Google Shape;486;p45"/>
          <p:cNvPicPr preferRelativeResize="0"/>
          <p:nvPr/>
        </p:nvPicPr>
        <p:blipFill>
          <a:blip r:embed="rId4">
            <a:alphaModFix/>
          </a:blip>
          <a:stretch>
            <a:fillRect/>
          </a:stretch>
        </p:blipFill>
        <p:spPr>
          <a:xfrm>
            <a:off x="336500" y="2138400"/>
            <a:ext cx="3600450" cy="686375"/>
          </a:xfrm>
          <a:prstGeom prst="rect">
            <a:avLst/>
          </a:prstGeom>
          <a:noFill/>
          <a:ln>
            <a:noFill/>
          </a:ln>
        </p:spPr>
      </p:pic>
      <p:pic>
        <p:nvPicPr>
          <p:cNvPr id="487" name="Google Shape;487;p45"/>
          <p:cNvPicPr preferRelativeResize="0"/>
          <p:nvPr/>
        </p:nvPicPr>
        <p:blipFill>
          <a:blip r:embed="rId5">
            <a:alphaModFix/>
          </a:blip>
          <a:stretch>
            <a:fillRect/>
          </a:stretch>
        </p:blipFill>
        <p:spPr>
          <a:xfrm>
            <a:off x="336500" y="3058001"/>
            <a:ext cx="3703958" cy="686375"/>
          </a:xfrm>
          <a:prstGeom prst="rect">
            <a:avLst/>
          </a:prstGeom>
          <a:noFill/>
          <a:ln>
            <a:noFill/>
          </a:ln>
        </p:spPr>
      </p:pic>
      <p:pic>
        <p:nvPicPr>
          <p:cNvPr id="488" name="Google Shape;488;p45"/>
          <p:cNvPicPr preferRelativeResize="0"/>
          <p:nvPr/>
        </p:nvPicPr>
        <p:blipFill>
          <a:blip r:embed="rId6">
            <a:alphaModFix/>
          </a:blip>
          <a:stretch>
            <a:fillRect/>
          </a:stretch>
        </p:blipFill>
        <p:spPr>
          <a:xfrm>
            <a:off x="4702088" y="2138393"/>
            <a:ext cx="4169657" cy="794875"/>
          </a:xfrm>
          <a:prstGeom prst="rect">
            <a:avLst/>
          </a:prstGeom>
          <a:noFill/>
          <a:ln>
            <a:noFill/>
          </a:ln>
        </p:spPr>
      </p:pic>
      <p:pic>
        <p:nvPicPr>
          <p:cNvPr id="489" name="Google Shape;489;p45"/>
          <p:cNvPicPr preferRelativeResize="0"/>
          <p:nvPr/>
        </p:nvPicPr>
        <p:blipFill>
          <a:blip r:embed="rId7">
            <a:alphaModFix/>
          </a:blip>
          <a:stretch>
            <a:fillRect/>
          </a:stretch>
        </p:blipFill>
        <p:spPr>
          <a:xfrm>
            <a:off x="4702100" y="1070754"/>
            <a:ext cx="3429918" cy="794875"/>
          </a:xfrm>
          <a:prstGeom prst="rect">
            <a:avLst/>
          </a:prstGeom>
          <a:noFill/>
          <a:ln>
            <a:noFill/>
          </a:ln>
        </p:spPr>
      </p:pic>
      <p:pic>
        <p:nvPicPr>
          <p:cNvPr id="490" name="Google Shape;490;p45"/>
          <p:cNvPicPr preferRelativeResize="0"/>
          <p:nvPr/>
        </p:nvPicPr>
        <p:blipFill>
          <a:blip r:embed="rId8">
            <a:alphaModFix/>
          </a:blip>
          <a:stretch>
            <a:fillRect/>
          </a:stretch>
        </p:blipFill>
        <p:spPr>
          <a:xfrm>
            <a:off x="4702100" y="133121"/>
            <a:ext cx="4289496" cy="794875"/>
          </a:xfrm>
          <a:prstGeom prst="rect">
            <a:avLst/>
          </a:prstGeom>
          <a:noFill/>
          <a:ln>
            <a:noFill/>
          </a:ln>
        </p:spPr>
      </p:pic>
      <p:pic>
        <p:nvPicPr>
          <p:cNvPr id="491" name="Google Shape;491;p45"/>
          <p:cNvPicPr preferRelativeResize="0"/>
          <p:nvPr/>
        </p:nvPicPr>
        <p:blipFill>
          <a:blip r:embed="rId9">
            <a:alphaModFix/>
          </a:blip>
          <a:stretch>
            <a:fillRect/>
          </a:stretch>
        </p:blipFill>
        <p:spPr>
          <a:xfrm>
            <a:off x="74826" y="212825"/>
            <a:ext cx="1400276" cy="254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5" name="Shape 495"/>
        <p:cNvGrpSpPr/>
        <p:nvPr/>
      </p:nvGrpSpPr>
      <p:grpSpPr>
        <a:xfrm>
          <a:off x="0" y="0"/>
          <a:ext cx="0" cy="0"/>
          <a:chOff x="0" y="0"/>
          <a:chExt cx="0" cy="0"/>
        </a:xfrm>
      </p:grpSpPr>
      <p:sp>
        <p:nvSpPr>
          <p:cNvPr id="496" name="Google Shape;496;p46"/>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7" name="Google Shape;497;p46"/>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98" name="Google Shape;498;p46"/>
          <p:cNvPicPr preferRelativeResize="0"/>
          <p:nvPr/>
        </p:nvPicPr>
        <p:blipFill>
          <a:blip r:embed="rId3">
            <a:alphaModFix/>
          </a:blip>
          <a:stretch>
            <a:fillRect/>
          </a:stretch>
        </p:blipFill>
        <p:spPr>
          <a:xfrm>
            <a:off x="152400" y="2816500"/>
            <a:ext cx="2161650" cy="21746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pic>
        <p:nvPicPr>
          <p:cNvPr id="499" name="Google Shape;499;p46"/>
          <p:cNvPicPr preferRelativeResize="0"/>
          <p:nvPr/>
        </p:nvPicPr>
        <p:blipFill>
          <a:blip r:embed="rId4">
            <a:alphaModFix/>
          </a:blip>
          <a:stretch>
            <a:fillRect/>
          </a:stretch>
        </p:blipFill>
        <p:spPr>
          <a:xfrm>
            <a:off x="2466450" y="2705455"/>
            <a:ext cx="2334299" cy="2236375"/>
          </a:xfrm>
          <a:prstGeom prst="rect">
            <a:avLst/>
          </a:prstGeom>
          <a:noFill/>
          <a:ln>
            <a:noFill/>
          </a:ln>
        </p:spPr>
      </p:pic>
      <p:pic>
        <p:nvPicPr>
          <p:cNvPr id="500" name="Google Shape;500;p46"/>
          <p:cNvPicPr preferRelativeResize="0"/>
          <p:nvPr/>
        </p:nvPicPr>
        <p:blipFill>
          <a:blip r:embed="rId5">
            <a:alphaModFix/>
          </a:blip>
          <a:stretch>
            <a:fillRect/>
          </a:stretch>
        </p:blipFill>
        <p:spPr>
          <a:xfrm>
            <a:off x="5559475" y="2150435"/>
            <a:ext cx="2161650" cy="2070966"/>
          </a:xfrm>
          <a:prstGeom prst="rect">
            <a:avLst/>
          </a:prstGeom>
          <a:noFill/>
          <a:ln>
            <a:noFill/>
          </a:ln>
        </p:spPr>
      </p:pic>
      <p:pic>
        <p:nvPicPr>
          <p:cNvPr id="501" name="Google Shape;501;p46"/>
          <p:cNvPicPr preferRelativeResize="0"/>
          <p:nvPr/>
        </p:nvPicPr>
        <p:blipFill>
          <a:blip r:embed="rId6">
            <a:alphaModFix/>
          </a:blip>
          <a:stretch>
            <a:fillRect/>
          </a:stretch>
        </p:blipFill>
        <p:spPr>
          <a:xfrm>
            <a:off x="3973976" y="152400"/>
            <a:ext cx="5017623" cy="912750"/>
          </a:xfrm>
          <a:prstGeom prst="rect">
            <a:avLst/>
          </a:prstGeom>
          <a:noFill/>
          <a:ln>
            <a:noFill/>
          </a:ln>
        </p:spPr>
      </p:pic>
      <p:pic>
        <p:nvPicPr>
          <p:cNvPr id="502" name="Google Shape;502;p46"/>
          <p:cNvPicPr preferRelativeResize="0"/>
          <p:nvPr/>
        </p:nvPicPr>
        <p:blipFill>
          <a:blip r:embed="rId7">
            <a:alphaModFix/>
          </a:blip>
          <a:stretch>
            <a:fillRect/>
          </a:stretch>
        </p:blipFill>
        <p:spPr>
          <a:xfrm>
            <a:off x="1894027" y="824003"/>
            <a:ext cx="1279176" cy="1266049"/>
          </a:xfrm>
          <a:prstGeom prst="rect">
            <a:avLst/>
          </a:prstGeom>
          <a:noFill/>
          <a:ln>
            <a:noFill/>
          </a:ln>
        </p:spPr>
      </p:pic>
      <p:pic>
        <p:nvPicPr>
          <p:cNvPr id="503" name="Google Shape;503;p46"/>
          <p:cNvPicPr preferRelativeResize="0"/>
          <p:nvPr/>
        </p:nvPicPr>
        <p:blipFill>
          <a:blip r:embed="rId8">
            <a:alphaModFix/>
          </a:blip>
          <a:stretch>
            <a:fillRect/>
          </a:stretch>
        </p:blipFill>
        <p:spPr>
          <a:xfrm>
            <a:off x="74826" y="212825"/>
            <a:ext cx="1400276" cy="254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7" name="Shape 507"/>
        <p:cNvGrpSpPr/>
        <p:nvPr/>
      </p:nvGrpSpPr>
      <p:grpSpPr>
        <a:xfrm>
          <a:off x="0" y="0"/>
          <a:ext cx="0" cy="0"/>
          <a:chOff x="0" y="0"/>
          <a:chExt cx="0" cy="0"/>
        </a:xfrm>
      </p:grpSpPr>
      <p:sp>
        <p:nvSpPr>
          <p:cNvPr id="508" name="Google Shape;508;p47"/>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9" name="Google Shape;509;p47"/>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0" name="Google Shape;510;p47"/>
          <p:cNvPicPr preferRelativeResize="0"/>
          <p:nvPr/>
        </p:nvPicPr>
        <p:blipFill>
          <a:blip r:embed="rId3">
            <a:alphaModFix/>
          </a:blip>
          <a:stretch>
            <a:fillRect/>
          </a:stretch>
        </p:blipFill>
        <p:spPr>
          <a:xfrm>
            <a:off x="642124" y="1872428"/>
            <a:ext cx="4496774" cy="833275"/>
          </a:xfrm>
          <a:prstGeom prst="rect">
            <a:avLst/>
          </a:prstGeom>
          <a:noFill/>
          <a:ln>
            <a:noFill/>
          </a:ln>
        </p:spPr>
      </p:pic>
      <p:pic>
        <p:nvPicPr>
          <p:cNvPr id="511" name="Google Shape;511;p47"/>
          <p:cNvPicPr preferRelativeResize="0"/>
          <p:nvPr/>
        </p:nvPicPr>
        <p:blipFill>
          <a:blip r:embed="rId4">
            <a:alphaModFix/>
          </a:blip>
          <a:stretch>
            <a:fillRect/>
          </a:stretch>
        </p:blipFill>
        <p:spPr>
          <a:xfrm>
            <a:off x="575950" y="2780128"/>
            <a:ext cx="4298351" cy="996125"/>
          </a:xfrm>
          <a:prstGeom prst="rect">
            <a:avLst/>
          </a:prstGeom>
          <a:noFill/>
          <a:ln>
            <a:noFill/>
          </a:ln>
        </p:spPr>
      </p:pic>
      <p:pic>
        <p:nvPicPr>
          <p:cNvPr id="512" name="Google Shape;512;p47"/>
          <p:cNvPicPr preferRelativeResize="0"/>
          <p:nvPr/>
        </p:nvPicPr>
        <p:blipFill>
          <a:blip r:embed="rId5">
            <a:alphaModFix/>
          </a:blip>
          <a:stretch>
            <a:fillRect/>
          </a:stretch>
        </p:blipFill>
        <p:spPr>
          <a:xfrm>
            <a:off x="468500" y="3991229"/>
            <a:ext cx="5787324" cy="1103250"/>
          </a:xfrm>
          <a:prstGeom prst="rect">
            <a:avLst/>
          </a:prstGeom>
          <a:noFill/>
          <a:ln>
            <a:noFill/>
          </a:ln>
        </p:spPr>
      </p:pic>
      <p:pic>
        <p:nvPicPr>
          <p:cNvPr id="513" name="Google Shape;513;p47"/>
          <p:cNvPicPr preferRelativeResize="0"/>
          <p:nvPr/>
        </p:nvPicPr>
        <p:blipFill>
          <a:blip r:embed="rId6">
            <a:alphaModFix/>
          </a:blip>
          <a:stretch>
            <a:fillRect/>
          </a:stretch>
        </p:blipFill>
        <p:spPr>
          <a:xfrm>
            <a:off x="4320799" y="91524"/>
            <a:ext cx="4359548" cy="793050"/>
          </a:xfrm>
          <a:prstGeom prst="rect">
            <a:avLst/>
          </a:prstGeom>
          <a:noFill/>
          <a:ln>
            <a:noFill/>
          </a:ln>
        </p:spPr>
      </p:pic>
      <p:pic>
        <p:nvPicPr>
          <p:cNvPr id="514" name="Google Shape;514;p47"/>
          <p:cNvPicPr preferRelativeResize="0"/>
          <p:nvPr/>
        </p:nvPicPr>
        <p:blipFill>
          <a:blip r:embed="rId7">
            <a:alphaModFix/>
          </a:blip>
          <a:stretch>
            <a:fillRect/>
          </a:stretch>
        </p:blipFill>
        <p:spPr>
          <a:xfrm>
            <a:off x="1714208" y="968950"/>
            <a:ext cx="5475891" cy="996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8" name="Shape 518"/>
        <p:cNvGrpSpPr/>
        <p:nvPr/>
      </p:nvGrpSpPr>
      <p:grpSpPr>
        <a:xfrm>
          <a:off x="0" y="0"/>
          <a:ext cx="0" cy="0"/>
          <a:chOff x="0" y="0"/>
          <a:chExt cx="0" cy="0"/>
        </a:xfrm>
      </p:grpSpPr>
      <p:sp>
        <p:nvSpPr>
          <p:cNvPr id="519" name="Google Shape;519;p48"/>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0" name="Google Shape;520;p48"/>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21" name="Google Shape;521;p48"/>
          <p:cNvPicPr preferRelativeResize="0"/>
          <p:nvPr/>
        </p:nvPicPr>
        <p:blipFill>
          <a:blip r:embed="rId3">
            <a:alphaModFix/>
          </a:blip>
          <a:stretch>
            <a:fillRect/>
          </a:stretch>
        </p:blipFill>
        <p:spPr>
          <a:xfrm>
            <a:off x="6054650" y="152400"/>
            <a:ext cx="2936949" cy="2804650"/>
          </a:xfrm>
          <a:prstGeom prst="rect">
            <a:avLst/>
          </a:prstGeom>
          <a:noFill/>
          <a:ln>
            <a:noFill/>
          </a:ln>
        </p:spPr>
      </p:pic>
      <p:pic>
        <p:nvPicPr>
          <p:cNvPr id="522" name="Google Shape;522;p48"/>
          <p:cNvPicPr preferRelativeResize="0"/>
          <p:nvPr/>
        </p:nvPicPr>
        <p:blipFill>
          <a:blip r:embed="rId4">
            <a:alphaModFix/>
          </a:blip>
          <a:stretch>
            <a:fillRect/>
          </a:stretch>
        </p:blipFill>
        <p:spPr>
          <a:xfrm>
            <a:off x="152400" y="2543675"/>
            <a:ext cx="2480751" cy="2447426"/>
          </a:xfrm>
          <a:prstGeom prst="rect">
            <a:avLst/>
          </a:prstGeom>
          <a:noFill/>
          <a:ln>
            <a:noFill/>
          </a:ln>
        </p:spPr>
      </p:pic>
      <p:pic>
        <p:nvPicPr>
          <p:cNvPr id="523" name="Google Shape;523;p48"/>
          <p:cNvPicPr preferRelativeResize="0"/>
          <p:nvPr/>
        </p:nvPicPr>
        <p:blipFill>
          <a:blip r:embed="rId5">
            <a:alphaModFix/>
          </a:blip>
          <a:stretch>
            <a:fillRect/>
          </a:stretch>
        </p:blipFill>
        <p:spPr>
          <a:xfrm>
            <a:off x="2785551" y="152400"/>
            <a:ext cx="3116699" cy="29859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grpSp>
        <p:nvGrpSpPr>
          <p:cNvPr id="528" name="Google Shape;528;p49"/>
          <p:cNvGrpSpPr/>
          <p:nvPr/>
        </p:nvGrpSpPr>
        <p:grpSpPr>
          <a:xfrm>
            <a:off x="3502603" y="2892830"/>
            <a:ext cx="1761303" cy="1684862"/>
            <a:chOff x="3706812" y="1035050"/>
            <a:chExt cx="4792662" cy="4787899"/>
          </a:xfrm>
        </p:grpSpPr>
        <p:sp>
          <p:nvSpPr>
            <p:cNvPr id="529" name="Google Shape;529;p49"/>
            <p:cNvSpPr/>
            <p:nvPr/>
          </p:nvSpPr>
          <p:spPr>
            <a:xfrm>
              <a:off x="5913437" y="4054475"/>
              <a:ext cx="2273299" cy="1746250"/>
            </a:xfrm>
            <a:custGeom>
              <a:rect b="b" l="l" r="r" t="t"/>
              <a:pathLst>
                <a:path extrusionOk="0" h="397" w="517">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rgbClr val="84BD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30" name="Google Shape;530;p49"/>
            <p:cNvSpPr/>
            <p:nvPr/>
          </p:nvSpPr>
          <p:spPr>
            <a:xfrm>
              <a:off x="4137025" y="4141787"/>
              <a:ext cx="2019301" cy="1681162"/>
            </a:xfrm>
            <a:custGeom>
              <a:rect b="b" l="l" r="r" t="t"/>
              <a:pathLst>
                <a:path extrusionOk="0" h="382" w="459">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rgbClr val="D9D9D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31" name="Google Shape;531;p49"/>
            <p:cNvSpPr/>
            <p:nvPr/>
          </p:nvSpPr>
          <p:spPr>
            <a:xfrm>
              <a:off x="4014787" y="1057275"/>
              <a:ext cx="2276475" cy="1747837"/>
            </a:xfrm>
            <a:custGeom>
              <a:rect b="b" l="l" r="r" t="t"/>
              <a:pathLst>
                <a:path extrusionOk="0" h="397" w="518">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32" name="Google Shape;532;p49"/>
            <p:cNvSpPr/>
            <p:nvPr/>
          </p:nvSpPr>
          <p:spPr>
            <a:xfrm>
              <a:off x="3706812" y="2355850"/>
              <a:ext cx="1323975" cy="2309812"/>
            </a:xfrm>
            <a:custGeom>
              <a:rect b="b" l="l" r="r" t="t"/>
              <a:pathLst>
                <a:path extrusionOk="0" h="525" w="301">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rgbClr val="84BD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33" name="Google Shape;533;p49"/>
            <p:cNvSpPr/>
            <p:nvPr/>
          </p:nvSpPr>
          <p:spPr>
            <a:xfrm>
              <a:off x="7170737" y="2192337"/>
              <a:ext cx="1328737" cy="2314575"/>
            </a:xfrm>
            <a:custGeom>
              <a:rect b="b" l="l" r="r" t="t"/>
              <a:pathLst>
                <a:path extrusionOk="0" h="526" w="302">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rgbClr val="66666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34" name="Google Shape;534;p49"/>
            <p:cNvSpPr/>
            <p:nvPr/>
          </p:nvSpPr>
          <p:spPr>
            <a:xfrm>
              <a:off x="6045200" y="1035050"/>
              <a:ext cx="2019301" cy="1685925"/>
            </a:xfrm>
            <a:custGeom>
              <a:rect b="b" l="l" r="r" t="t"/>
              <a:pathLst>
                <a:path extrusionOk="0" h="383" w="459">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rgbClr val="84BD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535" name="Google Shape;535;p49"/>
          <p:cNvGrpSpPr/>
          <p:nvPr/>
        </p:nvGrpSpPr>
        <p:grpSpPr>
          <a:xfrm>
            <a:off x="741397" y="1040838"/>
            <a:ext cx="1992503" cy="1924440"/>
            <a:chOff x="9878272" y="2682320"/>
            <a:chExt cx="720199" cy="719767"/>
          </a:xfrm>
        </p:grpSpPr>
        <p:sp>
          <p:nvSpPr>
            <p:cNvPr id="536" name="Google Shape;536;p49"/>
            <p:cNvSpPr/>
            <p:nvPr/>
          </p:nvSpPr>
          <p:spPr>
            <a:xfrm>
              <a:off x="10056560" y="2963533"/>
              <a:ext cx="541911" cy="438554"/>
            </a:xfrm>
            <a:custGeom>
              <a:rect b="b" l="l" r="r" t="t"/>
              <a:pathLst>
                <a:path extrusionOk="0" h="697" w="861">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37" name="Google Shape;537;p49"/>
            <p:cNvSpPr/>
            <p:nvPr/>
          </p:nvSpPr>
          <p:spPr>
            <a:xfrm>
              <a:off x="9878272" y="2791266"/>
              <a:ext cx="459066" cy="594405"/>
            </a:xfrm>
            <a:custGeom>
              <a:rect b="b" l="l" r="r" t="t"/>
              <a:pathLst>
                <a:path extrusionOk="0" h="945" w="729">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rgbClr val="F3F3F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38" name="Google Shape;538;p49"/>
            <p:cNvSpPr/>
            <p:nvPr/>
          </p:nvSpPr>
          <p:spPr>
            <a:xfrm>
              <a:off x="9994853" y="2682320"/>
              <a:ext cx="583546" cy="500170"/>
            </a:xfrm>
            <a:custGeom>
              <a:rect b="b" l="l" r="r" t="t"/>
              <a:pathLst>
                <a:path extrusionOk="0" h="795" w="927">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rgbClr val="84BD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539" name="Google Shape;539;p49"/>
          <p:cNvGrpSpPr/>
          <p:nvPr/>
        </p:nvGrpSpPr>
        <p:grpSpPr>
          <a:xfrm>
            <a:off x="6389967" y="2579252"/>
            <a:ext cx="1168430" cy="1361576"/>
            <a:chOff x="1582665" y="1011072"/>
            <a:chExt cx="584040" cy="720220"/>
          </a:xfrm>
        </p:grpSpPr>
        <p:sp>
          <p:nvSpPr>
            <p:cNvPr id="540" name="Google Shape;540;p49"/>
            <p:cNvSpPr/>
            <p:nvPr/>
          </p:nvSpPr>
          <p:spPr>
            <a:xfrm>
              <a:off x="1638485" y="1571653"/>
              <a:ext cx="449564" cy="159640"/>
            </a:xfrm>
            <a:custGeom>
              <a:rect b="b" l="l" r="r" t="t"/>
              <a:pathLst>
                <a:path extrusionOk="0" h="273" w="767">
                  <a:moveTo>
                    <a:pt x="8" y="71"/>
                  </a:moveTo>
                  <a:cubicBezTo>
                    <a:pt x="26" y="131"/>
                    <a:pt x="228" y="66"/>
                    <a:pt x="244" y="81"/>
                  </a:cubicBezTo>
                  <a:cubicBezTo>
                    <a:pt x="269" y="104"/>
                    <a:pt x="240" y="171"/>
                    <a:pt x="254" y="194"/>
                  </a:cubicBezTo>
                  <a:cubicBezTo>
                    <a:pt x="274" y="228"/>
                    <a:pt x="588" y="273"/>
                    <a:pt x="743" y="165"/>
                  </a:cubicBezTo>
                  <a:cubicBezTo>
                    <a:pt x="767" y="149"/>
                    <a:pt x="749" y="103"/>
                    <a:pt x="751" y="0"/>
                  </a:cubicBezTo>
                  <a:cubicBezTo>
                    <a:pt x="16" y="0"/>
                    <a:pt x="16" y="0"/>
                    <a:pt x="16" y="0"/>
                  </a:cubicBezTo>
                  <a:cubicBezTo>
                    <a:pt x="10" y="17"/>
                    <a:pt x="0" y="43"/>
                    <a:pt x="8" y="71"/>
                  </a:cubicBezTo>
                  <a:close/>
                </a:path>
              </a:pathLst>
            </a:custGeom>
            <a:solidFill>
              <a:srgbClr val="84BD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1" name="Google Shape;541;p49"/>
            <p:cNvSpPr/>
            <p:nvPr/>
          </p:nvSpPr>
          <p:spPr>
            <a:xfrm>
              <a:off x="1590507" y="1435245"/>
              <a:ext cx="515072" cy="136407"/>
            </a:xfrm>
            <a:custGeom>
              <a:rect b="b" l="l" r="r" t="t"/>
              <a:pathLst>
                <a:path extrusionOk="0" h="233" w="879">
                  <a:moveTo>
                    <a:pt x="75" y="52"/>
                  </a:moveTo>
                  <a:cubicBezTo>
                    <a:pt x="81" y="64"/>
                    <a:pt x="64" y="89"/>
                    <a:pt x="66" y="104"/>
                  </a:cubicBezTo>
                  <a:cubicBezTo>
                    <a:pt x="68" y="117"/>
                    <a:pt x="105" y="132"/>
                    <a:pt x="105" y="132"/>
                  </a:cubicBezTo>
                  <a:cubicBezTo>
                    <a:pt x="105" y="132"/>
                    <a:pt x="78" y="157"/>
                    <a:pt x="77" y="169"/>
                  </a:cubicBezTo>
                  <a:cubicBezTo>
                    <a:pt x="76" y="182"/>
                    <a:pt x="101" y="204"/>
                    <a:pt x="101" y="218"/>
                  </a:cubicBezTo>
                  <a:cubicBezTo>
                    <a:pt x="102" y="221"/>
                    <a:pt x="100" y="227"/>
                    <a:pt x="98" y="233"/>
                  </a:cubicBezTo>
                  <a:cubicBezTo>
                    <a:pt x="833" y="233"/>
                    <a:pt x="833" y="233"/>
                    <a:pt x="833" y="233"/>
                  </a:cubicBezTo>
                  <a:cubicBezTo>
                    <a:pt x="834" y="202"/>
                    <a:pt x="837" y="167"/>
                    <a:pt x="843" y="126"/>
                  </a:cubicBezTo>
                  <a:cubicBezTo>
                    <a:pt x="850" y="80"/>
                    <a:pt x="863" y="39"/>
                    <a:pt x="879" y="0"/>
                  </a:cubicBezTo>
                  <a:cubicBezTo>
                    <a:pt x="0" y="0"/>
                    <a:pt x="0" y="0"/>
                    <a:pt x="0" y="0"/>
                  </a:cubicBezTo>
                  <a:cubicBezTo>
                    <a:pt x="22" y="20"/>
                    <a:pt x="65" y="34"/>
                    <a:pt x="75" y="52"/>
                  </a:cubicBezTo>
                  <a:close/>
                </a:path>
              </a:pathLst>
            </a:custGeom>
            <a:solidFill>
              <a:srgbClr val="EFEFE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2" name="Google Shape;542;p49"/>
            <p:cNvSpPr/>
            <p:nvPr/>
          </p:nvSpPr>
          <p:spPr>
            <a:xfrm>
              <a:off x="1582665" y="1299068"/>
              <a:ext cx="576890" cy="136177"/>
            </a:xfrm>
            <a:custGeom>
              <a:rect b="b" l="l" r="r" t="t"/>
              <a:pathLst>
                <a:path extrusionOk="0" h="233" w="984">
                  <a:moveTo>
                    <a:pt x="984" y="0"/>
                  </a:moveTo>
                  <a:cubicBezTo>
                    <a:pt x="119" y="0"/>
                    <a:pt x="119" y="0"/>
                    <a:pt x="119" y="0"/>
                  </a:cubicBezTo>
                  <a:cubicBezTo>
                    <a:pt x="121" y="7"/>
                    <a:pt x="122" y="14"/>
                    <a:pt x="121" y="20"/>
                  </a:cubicBezTo>
                  <a:cubicBezTo>
                    <a:pt x="115" y="71"/>
                    <a:pt x="3" y="151"/>
                    <a:pt x="1" y="207"/>
                  </a:cubicBezTo>
                  <a:cubicBezTo>
                    <a:pt x="0" y="217"/>
                    <a:pt x="5" y="225"/>
                    <a:pt x="13" y="233"/>
                  </a:cubicBezTo>
                  <a:cubicBezTo>
                    <a:pt x="892" y="233"/>
                    <a:pt x="892" y="233"/>
                    <a:pt x="892" y="233"/>
                  </a:cubicBezTo>
                  <a:cubicBezTo>
                    <a:pt x="910" y="190"/>
                    <a:pt x="932" y="150"/>
                    <a:pt x="954" y="106"/>
                  </a:cubicBezTo>
                  <a:cubicBezTo>
                    <a:pt x="965" y="83"/>
                    <a:pt x="977" y="45"/>
                    <a:pt x="984" y="0"/>
                  </a:cubicBezTo>
                  <a:close/>
                </a:path>
              </a:pathLst>
            </a:custGeom>
            <a:solidFill>
              <a:srgbClr val="66666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3" name="Google Shape;543;p49"/>
            <p:cNvSpPr/>
            <p:nvPr/>
          </p:nvSpPr>
          <p:spPr>
            <a:xfrm>
              <a:off x="1665934" y="1011072"/>
              <a:ext cx="484393" cy="151589"/>
            </a:xfrm>
            <a:custGeom>
              <a:rect b="b" l="l" r="r" t="t"/>
              <a:pathLst>
                <a:path extrusionOk="0" h="259" w="826">
                  <a:moveTo>
                    <a:pt x="691" y="105"/>
                  </a:moveTo>
                  <a:cubicBezTo>
                    <a:pt x="485" y="0"/>
                    <a:pt x="280" y="20"/>
                    <a:pt x="171" y="77"/>
                  </a:cubicBezTo>
                  <a:cubicBezTo>
                    <a:pt x="84" y="123"/>
                    <a:pt x="31" y="190"/>
                    <a:pt x="0" y="259"/>
                  </a:cubicBezTo>
                  <a:cubicBezTo>
                    <a:pt x="826" y="259"/>
                    <a:pt x="826" y="259"/>
                    <a:pt x="826" y="259"/>
                  </a:cubicBezTo>
                  <a:cubicBezTo>
                    <a:pt x="803" y="196"/>
                    <a:pt x="762" y="140"/>
                    <a:pt x="691" y="105"/>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4" name="Google Shape;544;p49"/>
            <p:cNvSpPr/>
            <p:nvPr/>
          </p:nvSpPr>
          <p:spPr>
            <a:xfrm>
              <a:off x="1639639" y="1162661"/>
              <a:ext cx="527066" cy="136407"/>
            </a:xfrm>
            <a:custGeom>
              <a:rect b="b" l="l" r="r" t="t"/>
              <a:pathLst>
                <a:path extrusionOk="0" h="233" w="899">
                  <a:moveTo>
                    <a:pt x="871" y="0"/>
                  </a:moveTo>
                  <a:cubicBezTo>
                    <a:pt x="45" y="0"/>
                    <a:pt x="45" y="0"/>
                    <a:pt x="45" y="0"/>
                  </a:cubicBezTo>
                  <a:cubicBezTo>
                    <a:pt x="20" y="53"/>
                    <a:pt x="9" y="106"/>
                    <a:pt x="4" y="150"/>
                  </a:cubicBezTo>
                  <a:cubicBezTo>
                    <a:pt x="0" y="184"/>
                    <a:pt x="15" y="210"/>
                    <a:pt x="22" y="233"/>
                  </a:cubicBezTo>
                  <a:cubicBezTo>
                    <a:pt x="887" y="233"/>
                    <a:pt x="887" y="233"/>
                    <a:pt x="887" y="233"/>
                  </a:cubicBezTo>
                  <a:cubicBezTo>
                    <a:pt x="898" y="163"/>
                    <a:pt x="899" y="77"/>
                    <a:pt x="871" y="0"/>
                  </a:cubicBezTo>
                  <a:close/>
                </a:path>
              </a:pathLst>
            </a:custGeom>
            <a:solidFill>
              <a:srgbClr val="D9D9D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545" name="Google Shape;545;p49"/>
          <p:cNvGrpSpPr/>
          <p:nvPr/>
        </p:nvGrpSpPr>
        <p:grpSpPr>
          <a:xfrm>
            <a:off x="853415" y="3605701"/>
            <a:ext cx="1400498" cy="1361545"/>
            <a:chOff x="9901824" y="937343"/>
            <a:chExt cx="744273" cy="793950"/>
          </a:xfrm>
        </p:grpSpPr>
        <p:grpSp>
          <p:nvGrpSpPr>
            <p:cNvPr id="546" name="Google Shape;546;p49"/>
            <p:cNvGrpSpPr/>
            <p:nvPr/>
          </p:nvGrpSpPr>
          <p:grpSpPr>
            <a:xfrm>
              <a:off x="9901824" y="937343"/>
              <a:ext cx="744273" cy="793950"/>
              <a:chOff x="9901824" y="937343"/>
              <a:chExt cx="744273" cy="793950"/>
            </a:xfrm>
          </p:grpSpPr>
          <p:sp>
            <p:nvSpPr>
              <p:cNvPr id="547" name="Google Shape;547;p49"/>
              <p:cNvSpPr/>
              <p:nvPr/>
            </p:nvSpPr>
            <p:spPr>
              <a:xfrm>
                <a:off x="10463799" y="1043794"/>
                <a:ext cx="76068" cy="75403"/>
              </a:xfrm>
              <a:custGeom>
                <a:rect b="b" l="l" r="r" t="t"/>
                <a:pathLst>
                  <a:path extrusionOk="0" h="132" w="133">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8" name="Google Shape;548;p49"/>
              <p:cNvSpPr/>
              <p:nvPr/>
            </p:nvSpPr>
            <p:spPr>
              <a:xfrm>
                <a:off x="10546077" y="1303491"/>
                <a:ext cx="100020" cy="11976"/>
              </a:xfrm>
              <a:custGeom>
                <a:rect b="b" l="l" r="r" t="t"/>
                <a:pathLst>
                  <a:path extrusionOk="0" h="21" w="175">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9" name="Google Shape;549;p49"/>
              <p:cNvSpPr/>
              <p:nvPr/>
            </p:nvSpPr>
            <p:spPr>
              <a:xfrm>
                <a:off x="10463799" y="1499539"/>
                <a:ext cx="76068" cy="75625"/>
              </a:xfrm>
              <a:custGeom>
                <a:rect b="b" l="l" r="r" t="t"/>
                <a:pathLst>
                  <a:path extrusionOk="0" h="132" w="133">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0" name="Google Shape;550;p49"/>
              <p:cNvSpPr/>
              <p:nvPr/>
            </p:nvSpPr>
            <p:spPr>
              <a:xfrm>
                <a:off x="10008275" y="1500204"/>
                <a:ext cx="76068" cy="74960"/>
              </a:xfrm>
              <a:custGeom>
                <a:rect b="b" l="l" r="r" t="t"/>
                <a:pathLst>
                  <a:path extrusionOk="0" h="131" w="133">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1" name="Google Shape;551;p49"/>
              <p:cNvSpPr/>
              <p:nvPr/>
            </p:nvSpPr>
            <p:spPr>
              <a:xfrm>
                <a:off x="9901824" y="1303934"/>
                <a:ext cx="100020" cy="11976"/>
              </a:xfrm>
              <a:custGeom>
                <a:rect b="b" l="l" r="r" t="t"/>
                <a:pathLst>
                  <a:path extrusionOk="0" h="21" w="175">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2" name="Google Shape;552;p49"/>
              <p:cNvSpPr/>
              <p:nvPr/>
            </p:nvSpPr>
            <p:spPr>
              <a:xfrm>
                <a:off x="10008275" y="1044237"/>
                <a:ext cx="75403" cy="74960"/>
              </a:xfrm>
              <a:custGeom>
                <a:rect b="b" l="l" r="r" t="t"/>
                <a:pathLst>
                  <a:path extrusionOk="0" h="131" w="132">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3" name="Google Shape;553;p49"/>
              <p:cNvSpPr/>
              <p:nvPr/>
            </p:nvSpPr>
            <p:spPr>
              <a:xfrm>
                <a:off x="10267751" y="937343"/>
                <a:ext cx="11976" cy="100020"/>
              </a:xfrm>
              <a:custGeom>
                <a:rect b="b" l="l" r="r" t="t"/>
                <a:pathLst>
                  <a:path extrusionOk="0" h="175" w="21">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4" name="Google Shape;554;p49"/>
              <p:cNvSpPr/>
              <p:nvPr/>
            </p:nvSpPr>
            <p:spPr>
              <a:xfrm>
                <a:off x="10183698" y="1629498"/>
                <a:ext cx="180080" cy="25726"/>
              </a:xfrm>
              <a:custGeom>
                <a:rect b="b" l="l" r="r" t="t"/>
                <a:pathLst>
                  <a:path extrusionOk="0" h="45" w="315">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5" name="Google Shape;555;p49"/>
              <p:cNvSpPr/>
              <p:nvPr/>
            </p:nvSpPr>
            <p:spPr>
              <a:xfrm>
                <a:off x="10188356" y="1667865"/>
                <a:ext cx="170766" cy="25726"/>
              </a:xfrm>
              <a:custGeom>
                <a:rect b="b" l="l" r="r" t="t"/>
                <a:pathLst>
                  <a:path extrusionOk="0" h="45" w="299">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6" name="Google Shape;556;p49"/>
              <p:cNvSpPr/>
              <p:nvPr/>
            </p:nvSpPr>
            <p:spPr>
              <a:xfrm>
                <a:off x="10212751" y="1705567"/>
                <a:ext cx="122419" cy="25726"/>
              </a:xfrm>
              <a:custGeom>
                <a:rect b="b" l="l" r="r" t="t"/>
                <a:pathLst>
                  <a:path extrusionOk="0" h="45" w="214">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
          <p:nvSpPr>
            <p:cNvPr id="557" name="Google Shape;557;p49"/>
            <p:cNvSpPr/>
            <p:nvPr/>
          </p:nvSpPr>
          <p:spPr>
            <a:xfrm>
              <a:off x="10047751" y="1220548"/>
              <a:ext cx="217117" cy="205362"/>
            </a:xfrm>
            <a:custGeom>
              <a:rect b="b" l="l" r="r" t="t"/>
              <a:pathLst>
                <a:path extrusionOk="0" h="359" w="38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rgbClr val="D9EAD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8" name="Google Shape;558;p49"/>
            <p:cNvSpPr/>
            <p:nvPr/>
          </p:nvSpPr>
          <p:spPr>
            <a:xfrm>
              <a:off x="10063053" y="1080830"/>
              <a:ext cx="205806" cy="250604"/>
            </a:xfrm>
            <a:custGeom>
              <a:rect b="b" l="l" r="r" t="t"/>
              <a:pathLst>
                <a:path extrusionOk="0" h="438" w="360">
                  <a:moveTo>
                    <a:pt x="0" y="230"/>
                  </a:moveTo>
                  <a:cubicBezTo>
                    <a:pt x="360" y="438"/>
                    <a:pt x="360" y="438"/>
                    <a:pt x="360" y="438"/>
                  </a:cubicBezTo>
                  <a:cubicBezTo>
                    <a:pt x="360" y="0"/>
                    <a:pt x="360" y="0"/>
                    <a:pt x="360" y="0"/>
                  </a:cubicBezTo>
                  <a:cubicBezTo>
                    <a:pt x="174" y="3"/>
                    <a:pt x="40" y="117"/>
                    <a:pt x="0" y="230"/>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9" name="Google Shape;559;p49"/>
            <p:cNvSpPr/>
            <p:nvPr/>
          </p:nvSpPr>
          <p:spPr>
            <a:xfrm>
              <a:off x="10276400" y="1080830"/>
              <a:ext cx="208024" cy="250604"/>
            </a:xfrm>
            <a:custGeom>
              <a:rect b="b" l="l" r="r" t="t"/>
              <a:pathLst>
                <a:path extrusionOk="0" h="438" w="364">
                  <a:moveTo>
                    <a:pt x="0" y="0"/>
                  </a:moveTo>
                  <a:cubicBezTo>
                    <a:pt x="0" y="438"/>
                    <a:pt x="0" y="438"/>
                    <a:pt x="0" y="438"/>
                  </a:cubicBezTo>
                  <a:cubicBezTo>
                    <a:pt x="364" y="228"/>
                    <a:pt x="364" y="228"/>
                    <a:pt x="364" y="228"/>
                  </a:cubicBezTo>
                  <a:cubicBezTo>
                    <a:pt x="323" y="115"/>
                    <a:pt x="186" y="1"/>
                    <a:pt x="0" y="0"/>
                  </a:cubicBezTo>
                  <a:close/>
                </a:path>
              </a:pathLst>
            </a:custGeom>
            <a:solidFill>
              <a:srgbClr val="CCCCC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0" name="Google Shape;560;p49"/>
            <p:cNvSpPr/>
            <p:nvPr/>
          </p:nvSpPr>
          <p:spPr>
            <a:xfrm>
              <a:off x="10280392" y="1218773"/>
              <a:ext cx="219334" cy="208689"/>
            </a:xfrm>
            <a:custGeom>
              <a:rect b="b" l="l" r="r" t="t"/>
              <a:pathLst>
                <a:path extrusionOk="0" h="365" w="384">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rgbClr val="9999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1" name="Google Shape;561;p49"/>
            <p:cNvSpPr/>
            <p:nvPr/>
          </p:nvSpPr>
          <p:spPr>
            <a:xfrm>
              <a:off x="10116279" y="1345184"/>
              <a:ext cx="152580" cy="267681"/>
            </a:xfrm>
            <a:custGeom>
              <a:rect b="b" l="l" r="r" t="t"/>
              <a:pathLst>
                <a:path extrusionOk="0" h="468" w="267">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rgbClr val="84BD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2" name="Google Shape;562;p49"/>
            <p:cNvSpPr/>
            <p:nvPr/>
          </p:nvSpPr>
          <p:spPr>
            <a:xfrm>
              <a:off x="10276400" y="1345184"/>
              <a:ext cx="154798" cy="267681"/>
            </a:xfrm>
            <a:custGeom>
              <a:rect b="b" l="l" r="r" t="t"/>
              <a:pathLst>
                <a:path extrusionOk="0" h="468" w="271">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rgbClr val="66666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563" name="Google Shape;563;p49"/>
          <p:cNvGrpSpPr/>
          <p:nvPr/>
        </p:nvGrpSpPr>
        <p:grpSpPr>
          <a:xfrm>
            <a:off x="6171255" y="486460"/>
            <a:ext cx="1605873" cy="1580836"/>
            <a:chOff x="1147762" y="1131887"/>
            <a:chExt cx="5137150" cy="4619626"/>
          </a:xfrm>
        </p:grpSpPr>
        <p:sp>
          <p:nvSpPr>
            <p:cNvPr id="564" name="Google Shape;564;p49"/>
            <p:cNvSpPr/>
            <p:nvPr/>
          </p:nvSpPr>
          <p:spPr>
            <a:xfrm>
              <a:off x="1147762" y="2425700"/>
              <a:ext cx="2505075" cy="3325813"/>
            </a:xfrm>
            <a:custGeom>
              <a:rect b="b" l="l" r="r" t="t"/>
              <a:pathLst>
                <a:path extrusionOk="0" h="751" w="566">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rgbClr val="84BD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5" name="Google Shape;565;p49"/>
            <p:cNvSpPr/>
            <p:nvPr/>
          </p:nvSpPr>
          <p:spPr>
            <a:xfrm>
              <a:off x="2617787" y="3519487"/>
              <a:ext cx="3667125" cy="2232024"/>
            </a:xfrm>
            <a:custGeom>
              <a:rect b="b" l="l" r="r" t="t"/>
              <a:pathLst>
                <a:path extrusionOk="0" h="504" w="829">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6" name="Google Shape;566;p49"/>
            <p:cNvSpPr/>
            <p:nvPr/>
          </p:nvSpPr>
          <p:spPr>
            <a:xfrm>
              <a:off x="2449512" y="1131887"/>
              <a:ext cx="3167061" cy="3259137"/>
            </a:xfrm>
            <a:custGeom>
              <a:rect b="b" l="l" r="r" t="t"/>
              <a:pathLst>
                <a:path extrusionOk="0" h="736" w="716">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rgbClr val="9999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567" name="Google Shape;567;p49"/>
          <p:cNvGrpSpPr/>
          <p:nvPr/>
        </p:nvGrpSpPr>
        <p:grpSpPr>
          <a:xfrm>
            <a:off x="3738187" y="1099355"/>
            <a:ext cx="1211279" cy="1102177"/>
            <a:chOff x="1442627" y="5710929"/>
            <a:chExt cx="594318" cy="590600"/>
          </a:xfrm>
        </p:grpSpPr>
        <p:sp>
          <p:nvSpPr>
            <p:cNvPr id="568" name="Google Shape;568;p49"/>
            <p:cNvSpPr/>
            <p:nvPr/>
          </p:nvSpPr>
          <p:spPr>
            <a:xfrm>
              <a:off x="1442627" y="5710929"/>
              <a:ext cx="594318" cy="405222"/>
            </a:xfrm>
            <a:custGeom>
              <a:rect b="b" l="l" r="r" t="t"/>
              <a:pathLst>
                <a:path extrusionOk="0" h="500" w="734">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9" name="Google Shape;569;p49"/>
            <p:cNvSpPr/>
            <p:nvPr/>
          </p:nvSpPr>
          <p:spPr>
            <a:xfrm>
              <a:off x="1442627" y="6116151"/>
              <a:ext cx="349820" cy="97191"/>
            </a:xfrm>
            <a:custGeom>
              <a:rect b="b" l="l" r="r" t="t"/>
              <a:pathLst>
                <a:path extrusionOk="0" h="313" w="1126">
                  <a:moveTo>
                    <a:pt x="1126" y="313"/>
                  </a:moveTo>
                  <a:lnTo>
                    <a:pt x="0" y="0"/>
                  </a:lnTo>
                  <a:lnTo>
                    <a:pt x="1126" y="0"/>
                  </a:lnTo>
                  <a:lnTo>
                    <a:pt x="1126" y="313"/>
                  </a:lnTo>
                  <a:close/>
                </a:path>
              </a:pathLst>
            </a:custGeom>
            <a:solidFill>
              <a:srgbClr val="CCCCC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70" name="Google Shape;570;p49"/>
            <p:cNvSpPr/>
            <p:nvPr/>
          </p:nvSpPr>
          <p:spPr>
            <a:xfrm>
              <a:off x="1573731" y="6152482"/>
              <a:ext cx="218715" cy="60861"/>
            </a:xfrm>
            <a:custGeom>
              <a:rect b="b" l="l" r="r" t="t"/>
              <a:pathLst>
                <a:path extrusionOk="0" h="196" w="704">
                  <a:moveTo>
                    <a:pt x="0" y="196"/>
                  </a:moveTo>
                  <a:lnTo>
                    <a:pt x="704" y="196"/>
                  </a:lnTo>
                  <a:lnTo>
                    <a:pt x="0" y="0"/>
                  </a:lnTo>
                  <a:lnTo>
                    <a:pt x="0" y="196"/>
                  </a:lnTo>
                  <a:close/>
                </a:path>
              </a:pathLst>
            </a:custGeom>
            <a:solidFill>
              <a:srgbClr val="CCCCC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71" name="Google Shape;571;p49"/>
            <p:cNvSpPr/>
            <p:nvPr/>
          </p:nvSpPr>
          <p:spPr>
            <a:xfrm>
              <a:off x="1573731" y="6213343"/>
              <a:ext cx="109358" cy="88186"/>
            </a:xfrm>
            <a:custGeom>
              <a:rect b="b" l="l" r="r" t="t"/>
              <a:pathLst>
                <a:path extrusionOk="0" h="284" w="352">
                  <a:moveTo>
                    <a:pt x="352" y="284"/>
                  </a:moveTo>
                  <a:lnTo>
                    <a:pt x="0" y="0"/>
                  </a:lnTo>
                  <a:lnTo>
                    <a:pt x="352" y="0"/>
                  </a:lnTo>
                  <a:lnTo>
                    <a:pt x="352" y="284"/>
                  </a:lnTo>
                </a:path>
              </a:pathLst>
            </a:custGeom>
            <a:solidFill>
              <a:srgbClr val="CCCCC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
        <p:nvSpPr>
          <p:cNvPr id="572" name="Google Shape;572;p49"/>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3" name="Google Shape;573;p49"/>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74" name="Google Shape;574;p49"/>
          <p:cNvPicPr preferRelativeResize="0"/>
          <p:nvPr/>
        </p:nvPicPr>
        <p:blipFill>
          <a:blip r:embed="rId3">
            <a:alphaModFix/>
          </a:blip>
          <a:stretch>
            <a:fillRect/>
          </a:stretch>
        </p:blipFill>
        <p:spPr>
          <a:xfrm>
            <a:off x="74826" y="212825"/>
            <a:ext cx="1400276" cy="25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4"/>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Agenda for Today:</a:t>
            </a:r>
            <a:endParaRPr/>
          </a:p>
        </p:txBody>
      </p:sp>
      <p:sp>
        <p:nvSpPr>
          <p:cNvPr id="214" name="Google Shape;214;p14"/>
          <p:cNvSpPr txBox="1"/>
          <p:nvPr>
            <p:ph idx="1" type="body"/>
          </p:nvPr>
        </p:nvSpPr>
        <p:spPr>
          <a:xfrm>
            <a:off x="814275" y="1327350"/>
            <a:ext cx="6132600" cy="31455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Clr>
                <a:srgbClr val="84BD00"/>
              </a:buClr>
              <a:buSzPts val="2400"/>
              <a:buChar char="▰"/>
            </a:pPr>
            <a:r>
              <a:rPr lang="en"/>
              <a:t>Introduction to Peak Health &amp; Performance</a:t>
            </a:r>
            <a:endParaRPr/>
          </a:p>
          <a:p>
            <a:pPr indent="-381000" lvl="0" marL="457200" rtl="0" algn="l">
              <a:spcBef>
                <a:spcPts val="1000"/>
              </a:spcBef>
              <a:spcAft>
                <a:spcPts val="0"/>
              </a:spcAft>
              <a:buClr>
                <a:srgbClr val="84BD00"/>
              </a:buClr>
              <a:buSzPts val="2400"/>
              <a:buChar char="▰"/>
            </a:pPr>
            <a:r>
              <a:rPr lang="en"/>
              <a:t>Common Workplace Injuries/Conditions</a:t>
            </a:r>
            <a:endParaRPr/>
          </a:p>
          <a:p>
            <a:pPr indent="-381000" lvl="0" marL="457200" rtl="0" algn="l">
              <a:spcBef>
                <a:spcPts val="1000"/>
              </a:spcBef>
              <a:spcAft>
                <a:spcPts val="0"/>
              </a:spcAft>
              <a:buClr>
                <a:srgbClr val="84BD00"/>
              </a:buClr>
              <a:buSzPts val="2400"/>
              <a:buChar char="▰"/>
            </a:pPr>
            <a:r>
              <a:rPr lang="en"/>
              <a:t>Ergonomic Desk Setup</a:t>
            </a:r>
            <a:endParaRPr/>
          </a:p>
          <a:p>
            <a:pPr indent="-381000" lvl="0" marL="457200" rtl="0" algn="l">
              <a:spcBef>
                <a:spcPts val="1000"/>
              </a:spcBef>
              <a:spcAft>
                <a:spcPts val="0"/>
              </a:spcAft>
              <a:buClr>
                <a:srgbClr val="84BD00"/>
              </a:buClr>
              <a:buSzPts val="2400"/>
              <a:buChar char="▰"/>
            </a:pPr>
            <a:r>
              <a:rPr lang="en"/>
              <a:t>Workplace Exercise Options</a:t>
            </a:r>
            <a:endParaRPr/>
          </a:p>
          <a:p>
            <a:pPr indent="-381000" lvl="0" marL="457200" rtl="0" algn="l">
              <a:spcBef>
                <a:spcPts val="1000"/>
              </a:spcBef>
              <a:spcAft>
                <a:spcPts val="1000"/>
              </a:spcAft>
              <a:buClr>
                <a:srgbClr val="84BD00"/>
              </a:buClr>
              <a:buSzPts val="2400"/>
              <a:buChar char="▰"/>
            </a:pPr>
            <a:r>
              <a:rPr lang="en"/>
              <a:t>Q &amp; A</a:t>
            </a:r>
            <a:endParaRPr/>
          </a:p>
        </p:txBody>
      </p:sp>
      <p:sp>
        <p:nvSpPr>
          <p:cNvPr id="215" name="Google Shape;215;p14"/>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6" name="Google Shape;216;p14"/>
          <p:cNvPicPr preferRelativeResize="0"/>
          <p:nvPr/>
        </p:nvPicPr>
        <p:blipFill>
          <a:blip r:embed="rId3">
            <a:alphaModFix/>
          </a:blip>
          <a:stretch>
            <a:fillRect/>
          </a:stretch>
        </p:blipFill>
        <p:spPr>
          <a:xfrm>
            <a:off x="129525" y="447662"/>
            <a:ext cx="684750" cy="656024"/>
          </a:xfrm>
          <a:prstGeom prst="rect">
            <a:avLst/>
          </a:prstGeom>
          <a:noFill/>
          <a:ln>
            <a:noFill/>
          </a:ln>
        </p:spPr>
      </p:pic>
      <p:grpSp>
        <p:nvGrpSpPr>
          <p:cNvPr id="217" name="Google Shape;217;p14"/>
          <p:cNvGrpSpPr/>
          <p:nvPr/>
        </p:nvGrpSpPr>
        <p:grpSpPr>
          <a:xfrm>
            <a:off x="7323472" y="965126"/>
            <a:ext cx="1487395" cy="1714508"/>
            <a:chOff x="590250" y="244200"/>
            <a:chExt cx="407975" cy="532175"/>
          </a:xfrm>
        </p:grpSpPr>
        <p:sp>
          <p:nvSpPr>
            <p:cNvPr id="218" name="Google Shape;218;p14"/>
            <p:cNvSpPr/>
            <p:nvPr/>
          </p:nvSpPr>
          <p:spPr>
            <a:xfrm>
              <a:off x="623125" y="313625"/>
              <a:ext cx="375100" cy="462750"/>
            </a:xfrm>
            <a:custGeom>
              <a:rect b="b" l="l" r="r" t="t"/>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4"/>
            <p:cNvSpPr/>
            <p:nvPr/>
          </p:nvSpPr>
          <p:spPr>
            <a:xfrm>
              <a:off x="590250" y="269775"/>
              <a:ext cx="377525" cy="462775"/>
            </a:xfrm>
            <a:custGeom>
              <a:rect b="b" l="l" r="r" t="t"/>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p:nvPr/>
          </p:nvSpPr>
          <p:spPr>
            <a:xfrm>
              <a:off x="796650" y="274025"/>
              <a:ext cx="45100" cy="45100"/>
            </a:xfrm>
            <a:custGeom>
              <a:rect b="b" l="l" r="r" t="t"/>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p:nvPr/>
          </p:nvSpPr>
          <p:spPr>
            <a:xfrm>
              <a:off x="713850" y="274025"/>
              <a:ext cx="45075" cy="45100"/>
            </a:xfrm>
            <a:custGeom>
              <a:rect b="b" l="l" r="r" t="t"/>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p:nvPr/>
          </p:nvSpPr>
          <p:spPr>
            <a:xfrm>
              <a:off x="631050" y="274025"/>
              <a:ext cx="45075" cy="45100"/>
            </a:xfrm>
            <a:custGeom>
              <a:rect b="b" l="l" r="r" t="t"/>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
            <p:cNvSpPr/>
            <p:nvPr/>
          </p:nvSpPr>
          <p:spPr>
            <a:xfrm>
              <a:off x="649925" y="590050"/>
              <a:ext cx="133975" cy="25"/>
            </a:xfrm>
            <a:custGeom>
              <a:rect b="b" l="l" r="r" t="t"/>
              <a:pathLst>
                <a:path extrusionOk="0" fill="none" h="1" w="5359">
                  <a:moveTo>
                    <a:pt x="5358"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4"/>
            <p:cNvSpPr/>
            <p:nvPr/>
          </p:nvSpPr>
          <p:spPr>
            <a:xfrm>
              <a:off x="649925" y="534625"/>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649925" y="479825"/>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649925" y="424425"/>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p:nvPr/>
          </p:nvSpPr>
          <p:spPr>
            <a:xfrm>
              <a:off x="879475" y="274025"/>
              <a:ext cx="45075" cy="45100"/>
            </a:xfrm>
            <a:custGeom>
              <a:rect b="b" l="l" r="r" t="t"/>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
            <p:cNvSpPr/>
            <p:nvPr/>
          </p:nvSpPr>
          <p:spPr>
            <a:xfrm>
              <a:off x="654800" y="244200"/>
              <a:ext cx="25" cy="51175"/>
            </a:xfrm>
            <a:custGeom>
              <a:rect b="b" l="l" r="r" t="t"/>
              <a:pathLst>
                <a:path extrusionOk="0" fill="none" h="2047" w="1">
                  <a:moveTo>
                    <a:pt x="0" y="1"/>
                  </a:moveTo>
                  <a:lnTo>
                    <a:pt x="0"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p:nvPr/>
          </p:nvSpPr>
          <p:spPr>
            <a:xfrm>
              <a:off x="737600" y="244200"/>
              <a:ext cx="25" cy="51175"/>
            </a:xfrm>
            <a:custGeom>
              <a:rect b="b" l="l" r="r" t="t"/>
              <a:pathLst>
                <a:path extrusionOk="0" fill="none" h="2047" w="1">
                  <a:moveTo>
                    <a:pt x="1" y="1"/>
                  </a:moveTo>
                  <a:lnTo>
                    <a:pt x="1"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4"/>
            <p:cNvSpPr/>
            <p:nvPr/>
          </p:nvSpPr>
          <p:spPr>
            <a:xfrm>
              <a:off x="820400" y="244200"/>
              <a:ext cx="25" cy="51175"/>
            </a:xfrm>
            <a:custGeom>
              <a:rect b="b" l="l" r="r" t="t"/>
              <a:pathLst>
                <a:path extrusionOk="0" fill="none" h="2047" w="1">
                  <a:moveTo>
                    <a:pt x="1" y="1"/>
                  </a:moveTo>
                  <a:lnTo>
                    <a:pt x="1"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p:nvPr/>
          </p:nvSpPr>
          <p:spPr>
            <a:xfrm>
              <a:off x="903225" y="244200"/>
              <a:ext cx="25" cy="51175"/>
            </a:xfrm>
            <a:custGeom>
              <a:rect b="b" l="l" r="r" t="t"/>
              <a:pathLst>
                <a:path extrusionOk="0" fill="none" h="2047" w="1">
                  <a:moveTo>
                    <a:pt x="0" y="1"/>
                  </a:moveTo>
                  <a:lnTo>
                    <a:pt x="0"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8" name="Shape 578"/>
        <p:cNvGrpSpPr/>
        <p:nvPr/>
      </p:nvGrpSpPr>
      <p:grpSpPr>
        <a:xfrm>
          <a:off x="0" y="0"/>
          <a:ext cx="0" cy="0"/>
          <a:chOff x="0" y="0"/>
          <a:chExt cx="0" cy="0"/>
        </a:xfrm>
      </p:grpSpPr>
      <p:grpSp>
        <p:nvGrpSpPr>
          <p:cNvPr id="579" name="Google Shape;579;p50"/>
          <p:cNvGrpSpPr/>
          <p:nvPr/>
        </p:nvGrpSpPr>
        <p:grpSpPr>
          <a:xfrm>
            <a:off x="583358" y="919304"/>
            <a:ext cx="309041" cy="403123"/>
            <a:chOff x="590250" y="244200"/>
            <a:chExt cx="407975" cy="532175"/>
          </a:xfrm>
        </p:grpSpPr>
        <p:sp>
          <p:nvSpPr>
            <p:cNvPr id="580" name="Google Shape;580;p50"/>
            <p:cNvSpPr/>
            <p:nvPr/>
          </p:nvSpPr>
          <p:spPr>
            <a:xfrm>
              <a:off x="623125" y="313625"/>
              <a:ext cx="375100" cy="462750"/>
            </a:xfrm>
            <a:custGeom>
              <a:rect b="b" l="l" r="r" t="t"/>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0"/>
            <p:cNvSpPr/>
            <p:nvPr/>
          </p:nvSpPr>
          <p:spPr>
            <a:xfrm>
              <a:off x="590250" y="269775"/>
              <a:ext cx="377525" cy="462775"/>
            </a:xfrm>
            <a:custGeom>
              <a:rect b="b" l="l" r="r" t="t"/>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50"/>
            <p:cNvSpPr/>
            <p:nvPr/>
          </p:nvSpPr>
          <p:spPr>
            <a:xfrm>
              <a:off x="796650" y="274025"/>
              <a:ext cx="45100" cy="45100"/>
            </a:xfrm>
            <a:custGeom>
              <a:rect b="b" l="l" r="r" t="t"/>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0"/>
            <p:cNvSpPr/>
            <p:nvPr/>
          </p:nvSpPr>
          <p:spPr>
            <a:xfrm>
              <a:off x="713850" y="274025"/>
              <a:ext cx="45075" cy="45100"/>
            </a:xfrm>
            <a:custGeom>
              <a:rect b="b" l="l" r="r" t="t"/>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0"/>
            <p:cNvSpPr/>
            <p:nvPr/>
          </p:nvSpPr>
          <p:spPr>
            <a:xfrm>
              <a:off x="631050" y="274025"/>
              <a:ext cx="45075" cy="45100"/>
            </a:xfrm>
            <a:custGeom>
              <a:rect b="b" l="l" r="r" t="t"/>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0"/>
            <p:cNvSpPr/>
            <p:nvPr/>
          </p:nvSpPr>
          <p:spPr>
            <a:xfrm>
              <a:off x="649925" y="590050"/>
              <a:ext cx="133975" cy="25"/>
            </a:xfrm>
            <a:custGeom>
              <a:rect b="b" l="l" r="r" t="t"/>
              <a:pathLst>
                <a:path extrusionOk="0" fill="none" h="1" w="5359">
                  <a:moveTo>
                    <a:pt x="5358"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0"/>
            <p:cNvSpPr/>
            <p:nvPr/>
          </p:nvSpPr>
          <p:spPr>
            <a:xfrm>
              <a:off x="649925" y="534625"/>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0"/>
            <p:cNvSpPr/>
            <p:nvPr/>
          </p:nvSpPr>
          <p:spPr>
            <a:xfrm>
              <a:off x="649925" y="479825"/>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0"/>
            <p:cNvSpPr/>
            <p:nvPr/>
          </p:nvSpPr>
          <p:spPr>
            <a:xfrm>
              <a:off x="649925" y="424425"/>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0"/>
            <p:cNvSpPr/>
            <p:nvPr/>
          </p:nvSpPr>
          <p:spPr>
            <a:xfrm>
              <a:off x="879475" y="274025"/>
              <a:ext cx="45075" cy="45100"/>
            </a:xfrm>
            <a:custGeom>
              <a:rect b="b" l="l" r="r" t="t"/>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50"/>
            <p:cNvSpPr/>
            <p:nvPr/>
          </p:nvSpPr>
          <p:spPr>
            <a:xfrm>
              <a:off x="654800" y="244200"/>
              <a:ext cx="25" cy="51175"/>
            </a:xfrm>
            <a:custGeom>
              <a:rect b="b" l="l" r="r" t="t"/>
              <a:pathLst>
                <a:path extrusionOk="0" fill="none" h="2047" w="1">
                  <a:moveTo>
                    <a:pt x="0" y="1"/>
                  </a:moveTo>
                  <a:lnTo>
                    <a:pt x="0"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0"/>
            <p:cNvSpPr/>
            <p:nvPr/>
          </p:nvSpPr>
          <p:spPr>
            <a:xfrm>
              <a:off x="737600" y="244200"/>
              <a:ext cx="25" cy="51175"/>
            </a:xfrm>
            <a:custGeom>
              <a:rect b="b" l="l" r="r" t="t"/>
              <a:pathLst>
                <a:path extrusionOk="0" fill="none" h="2047" w="1">
                  <a:moveTo>
                    <a:pt x="1" y="1"/>
                  </a:moveTo>
                  <a:lnTo>
                    <a:pt x="1"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0"/>
            <p:cNvSpPr/>
            <p:nvPr/>
          </p:nvSpPr>
          <p:spPr>
            <a:xfrm>
              <a:off x="820400" y="244200"/>
              <a:ext cx="25" cy="51175"/>
            </a:xfrm>
            <a:custGeom>
              <a:rect b="b" l="l" r="r" t="t"/>
              <a:pathLst>
                <a:path extrusionOk="0" fill="none" h="2047" w="1">
                  <a:moveTo>
                    <a:pt x="1" y="1"/>
                  </a:moveTo>
                  <a:lnTo>
                    <a:pt x="1"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0"/>
            <p:cNvSpPr/>
            <p:nvPr/>
          </p:nvSpPr>
          <p:spPr>
            <a:xfrm>
              <a:off x="903225" y="244200"/>
              <a:ext cx="25" cy="51175"/>
            </a:xfrm>
            <a:custGeom>
              <a:rect b="b" l="l" r="r" t="t"/>
              <a:pathLst>
                <a:path extrusionOk="0" fill="none" h="2047" w="1">
                  <a:moveTo>
                    <a:pt x="0" y="1"/>
                  </a:moveTo>
                  <a:lnTo>
                    <a:pt x="0" y="204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4" name="Google Shape;594;p50"/>
          <p:cNvGrpSpPr/>
          <p:nvPr/>
        </p:nvGrpSpPr>
        <p:grpSpPr>
          <a:xfrm>
            <a:off x="1081471" y="978805"/>
            <a:ext cx="335800" cy="279518"/>
            <a:chOff x="1247825" y="322750"/>
            <a:chExt cx="443300" cy="369000"/>
          </a:xfrm>
        </p:grpSpPr>
        <p:sp>
          <p:nvSpPr>
            <p:cNvPr id="595" name="Google Shape;595;p50"/>
            <p:cNvSpPr/>
            <p:nvPr/>
          </p:nvSpPr>
          <p:spPr>
            <a:xfrm>
              <a:off x="1247825" y="322750"/>
              <a:ext cx="443300" cy="369000"/>
            </a:xfrm>
            <a:custGeom>
              <a:rect b="b" l="l" r="r" t="t"/>
              <a:pathLst>
                <a:path extrusionOk="0" fill="none" h="14760" w="17732">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0"/>
            <p:cNvSpPr/>
            <p:nvPr/>
          </p:nvSpPr>
          <p:spPr>
            <a:xfrm>
              <a:off x="1398225" y="386675"/>
              <a:ext cx="142500" cy="25"/>
            </a:xfrm>
            <a:custGeom>
              <a:rect b="b" l="l" r="r" t="t"/>
              <a:pathLst>
                <a:path extrusionOk="0" fill="none" h="1" w="5700">
                  <a:moveTo>
                    <a:pt x="5700" y="1"/>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0"/>
            <p:cNvSpPr/>
            <p:nvPr/>
          </p:nvSpPr>
          <p:spPr>
            <a:xfrm>
              <a:off x="1370225" y="450000"/>
              <a:ext cx="198500" cy="197900"/>
            </a:xfrm>
            <a:custGeom>
              <a:rect b="b" l="l" r="r" t="t"/>
              <a:pathLst>
                <a:path extrusionOk="0" fill="none" h="7916" w="794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0"/>
            <p:cNvSpPr/>
            <p:nvPr/>
          </p:nvSpPr>
          <p:spPr>
            <a:xfrm>
              <a:off x="1403100" y="482875"/>
              <a:ext cx="132750" cy="132150"/>
            </a:xfrm>
            <a:custGeom>
              <a:rect b="b" l="l" r="r" t="t"/>
              <a:pathLst>
                <a:path extrusionOk="0" fill="none" h="5286" w="531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0"/>
            <p:cNvSpPr/>
            <p:nvPr/>
          </p:nvSpPr>
          <p:spPr>
            <a:xfrm>
              <a:off x="1588800" y="435400"/>
              <a:ext cx="66400" cy="43850"/>
            </a:xfrm>
            <a:custGeom>
              <a:rect b="b" l="l" r="r" t="t"/>
              <a:pathLst>
                <a:path extrusionOk="0" fill="none" h="1754" w="2656">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50"/>
          <p:cNvGrpSpPr/>
          <p:nvPr/>
        </p:nvGrpSpPr>
        <p:grpSpPr>
          <a:xfrm>
            <a:off x="1598048" y="977423"/>
            <a:ext cx="321028" cy="282282"/>
            <a:chOff x="1929775" y="320925"/>
            <a:chExt cx="423800" cy="372650"/>
          </a:xfrm>
        </p:grpSpPr>
        <p:sp>
          <p:nvSpPr>
            <p:cNvPr id="601" name="Google Shape;601;p50"/>
            <p:cNvSpPr/>
            <p:nvPr/>
          </p:nvSpPr>
          <p:spPr>
            <a:xfrm>
              <a:off x="1929775" y="320925"/>
              <a:ext cx="423800" cy="372650"/>
            </a:xfrm>
            <a:custGeom>
              <a:rect b="b" l="l" r="r" t="t"/>
              <a:pathLst>
                <a:path extrusionOk="0" fill="none" h="14906" w="16952">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0"/>
            <p:cNvSpPr/>
            <p:nvPr/>
          </p:nvSpPr>
          <p:spPr>
            <a:xfrm>
              <a:off x="1954125" y="345275"/>
              <a:ext cx="375100" cy="323950"/>
            </a:xfrm>
            <a:custGeom>
              <a:rect b="b" l="l" r="r" t="t"/>
              <a:pathLst>
                <a:path extrusionOk="0" fill="none" h="12958" w="15004">
                  <a:moveTo>
                    <a:pt x="15003" y="12957"/>
                  </a:moveTo>
                  <a:lnTo>
                    <a:pt x="1" y="12957"/>
                  </a:lnTo>
                  <a:lnTo>
                    <a:pt x="1" y="0"/>
                  </a:lnTo>
                  <a:lnTo>
                    <a:pt x="15003" y="0"/>
                  </a:lnTo>
                  <a:lnTo>
                    <a:pt x="15003" y="1295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0"/>
            <p:cNvSpPr/>
            <p:nvPr/>
          </p:nvSpPr>
          <p:spPr>
            <a:xfrm>
              <a:off x="2162375" y="534625"/>
              <a:ext cx="146750" cy="113275"/>
            </a:xfrm>
            <a:custGeom>
              <a:rect b="b" l="l" r="r" t="t"/>
              <a:pathLst>
                <a:path extrusionOk="0" fill="none" h="4531" w="587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0"/>
            <p:cNvSpPr/>
            <p:nvPr/>
          </p:nvSpPr>
          <p:spPr>
            <a:xfrm>
              <a:off x="1974225" y="468875"/>
              <a:ext cx="232600" cy="179025"/>
            </a:xfrm>
            <a:custGeom>
              <a:rect b="b" l="l" r="r" t="t"/>
              <a:pathLst>
                <a:path extrusionOk="0" fill="none" h="7161" w="9304">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0"/>
            <p:cNvSpPr/>
            <p:nvPr/>
          </p:nvSpPr>
          <p:spPr>
            <a:xfrm>
              <a:off x="2169675" y="396425"/>
              <a:ext cx="97450" cy="97450"/>
            </a:xfrm>
            <a:custGeom>
              <a:rect b="b" l="l" r="r" t="t"/>
              <a:pathLst>
                <a:path extrusionOk="0" fill="none" h="3898" w="3898">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6" name="Google Shape;606;p50"/>
          <p:cNvSpPr/>
          <p:nvPr/>
        </p:nvSpPr>
        <p:spPr>
          <a:xfrm>
            <a:off x="2136334" y="967277"/>
            <a:ext cx="262909" cy="302583"/>
          </a:xfrm>
          <a:custGeom>
            <a:rect b="b" l="l" r="r" t="t"/>
            <a:pathLst>
              <a:path extrusionOk="0" fill="none" h="15978" w="13883">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0"/>
          <p:cNvSpPr/>
          <p:nvPr/>
        </p:nvSpPr>
        <p:spPr>
          <a:xfrm>
            <a:off x="2663528" y="968205"/>
            <a:ext cx="226928" cy="300727"/>
          </a:xfrm>
          <a:custGeom>
            <a:rect b="b" l="l" r="r" t="t"/>
            <a:pathLst>
              <a:path extrusionOk="0" fill="none" h="15880" w="11983">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8" name="Google Shape;608;p50"/>
          <p:cNvGrpSpPr/>
          <p:nvPr/>
        </p:nvGrpSpPr>
        <p:grpSpPr>
          <a:xfrm>
            <a:off x="3643563" y="945589"/>
            <a:ext cx="303511" cy="345931"/>
            <a:chOff x="4630125" y="278900"/>
            <a:chExt cx="400675" cy="456675"/>
          </a:xfrm>
        </p:grpSpPr>
        <p:sp>
          <p:nvSpPr>
            <p:cNvPr id="609" name="Google Shape;609;p50"/>
            <p:cNvSpPr/>
            <p:nvPr/>
          </p:nvSpPr>
          <p:spPr>
            <a:xfrm>
              <a:off x="4659350" y="328825"/>
              <a:ext cx="371450" cy="96850"/>
            </a:xfrm>
            <a:custGeom>
              <a:rect b="b" l="l" r="r" t="t"/>
              <a:pathLst>
                <a:path extrusionOk="0" fill="none" h="3874" w="14858">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0"/>
            <p:cNvSpPr/>
            <p:nvPr/>
          </p:nvSpPr>
          <p:spPr>
            <a:xfrm>
              <a:off x="4630125" y="452425"/>
              <a:ext cx="371450" cy="96850"/>
            </a:xfrm>
            <a:custGeom>
              <a:rect b="b" l="l" r="r" t="t"/>
              <a:pathLst>
                <a:path extrusionOk="0" fill="none" h="3874" w="14858">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0"/>
            <p:cNvSpPr/>
            <p:nvPr/>
          </p:nvSpPr>
          <p:spPr>
            <a:xfrm>
              <a:off x="4808525" y="278900"/>
              <a:ext cx="43875" cy="49950"/>
            </a:xfrm>
            <a:custGeom>
              <a:rect b="b" l="l" r="r" t="t"/>
              <a:pathLst>
                <a:path extrusionOk="0" fill="none" h="1998" w="1755">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0"/>
            <p:cNvSpPr/>
            <p:nvPr/>
          </p:nvSpPr>
          <p:spPr>
            <a:xfrm>
              <a:off x="4808525" y="549250"/>
              <a:ext cx="43875" cy="186325"/>
            </a:xfrm>
            <a:custGeom>
              <a:rect b="b" l="l" r="r" t="t"/>
              <a:pathLst>
                <a:path extrusionOk="0" fill="none" h="7453" w="1755">
                  <a:moveTo>
                    <a:pt x="1" y="0"/>
                  </a:moveTo>
                  <a:lnTo>
                    <a:pt x="1" y="7453"/>
                  </a:lnTo>
                  <a:lnTo>
                    <a:pt x="1754" y="7453"/>
                  </a:lnTo>
                  <a:lnTo>
                    <a:pt x="1754" y="0"/>
                  </a:lnTo>
                  <a:lnTo>
                    <a:pt x="1"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 name="Google Shape;613;p50"/>
          <p:cNvSpPr/>
          <p:nvPr/>
        </p:nvSpPr>
        <p:spPr>
          <a:xfrm>
            <a:off x="4130705" y="966822"/>
            <a:ext cx="347787" cy="303492"/>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4" name="Google Shape;614;p50"/>
          <p:cNvGrpSpPr/>
          <p:nvPr/>
        </p:nvGrpSpPr>
        <p:grpSpPr>
          <a:xfrm>
            <a:off x="587978" y="1438172"/>
            <a:ext cx="309022" cy="376837"/>
            <a:chOff x="596350" y="929175"/>
            <a:chExt cx="407950" cy="497475"/>
          </a:xfrm>
        </p:grpSpPr>
        <p:sp>
          <p:nvSpPr>
            <p:cNvPr id="615" name="Google Shape;615;p50"/>
            <p:cNvSpPr/>
            <p:nvPr/>
          </p:nvSpPr>
          <p:spPr>
            <a:xfrm>
              <a:off x="596350" y="953550"/>
              <a:ext cx="387250" cy="473100"/>
            </a:xfrm>
            <a:custGeom>
              <a:rect b="b" l="l" r="r" t="t"/>
              <a:pathLst>
                <a:path extrusionOk="0" fill="none" h="18924" w="1549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0"/>
            <p:cNvSpPr/>
            <p:nvPr/>
          </p:nvSpPr>
          <p:spPr>
            <a:xfrm>
              <a:off x="626775" y="929175"/>
              <a:ext cx="377525" cy="462775"/>
            </a:xfrm>
            <a:custGeom>
              <a:rect b="b" l="l" r="r" t="t"/>
              <a:pathLst>
                <a:path extrusionOk="0" fill="none" h="18511" w="15101">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0"/>
            <p:cNvSpPr/>
            <p:nvPr/>
          </p:nvSpPr>
          <p:spPr>
            <a:xfrm>
              <a:off x="688900" y="1256150"/>
              <a:ext cx="133975" cy="25"/>
            </a:xfrm>
            <a:custGeom>
              <a:rect b="b" l="l" r="r" t="t"/>
              <a:pathLst>
                <a:path extrusionOk="0" fill="none" h="1" w="5359">
                  <a:moveTo>
                    <a:pt x="5358"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0"/>
            <p:cNvSpPr/>
            <p:nvPr/>
          </p:nvSpPr>
          <p:spPr>
            <a:xfrm>
              <a:off x="688900" y="1201350"/>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0"/>
            <p:cNvSpPr/>
            <p:nvPr/>
          </p:nvSpPr>
          <p:spPr>
            <a:xfrm>
              <a:off x="688900" y="1145950"/>
              <a:ext cx="255750" cy="25"/>
            </a:xfrm>
            <a:custGeom>
              <a:rect b="b" l="l" r="r" t="t"/>
              <a:pathLst>
                <a:path extrusionOk="0" fill="none" h="1" w="10230">
                  <a:moveTo>
                    <a:pt x="10229"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0"/>
            <p:cNvSpPr/>
            <p:nvPr/>
          </p:nvSpPr>
          <p:spPr>
            <a:xfrm>
              <a:off x="688900" y="1090525"/>
              <a:ext cx="255750" cy="25"/>
            </a:xfrm>
            <a:custGeom>
              <a:rect b="b" l="l" r="r" t="t"/>
              <a:pathLst>
                <a:path extrusionOk="0" fill="none" h="1" w="10230">
                  <a:moveTo>
                    <a:pt x="1022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0"/>
            <p:cNvSpPr/>
            <p:nvPr/>
          </p:nvSpPr>
          <p:spPr>
            <a:xfrm>
              <a:off x="9202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 name="Google Shape;622;p50"/>
          <p:cNvGrpSpPr/>
          <p:nvPr/>
        </p:nvGrpSpPr>
        <p:grpSpPr>
          <a:xfrm>
            <a:off x="1601267" y="1493072"/>
            <a:ext cx="314590" cy="269367"/>
            <a:chOff x="1934025" y="1001650"/>
            <a:chExt cx="415300" cy="355600"/>
          </a:xfrm>
        </p:grpSpPr>
        <p:sp>
          <p:nvSpPr>
            <p:cNvPr id="623" name="Google Shape;623;p50"/>
            <p:cNvSpPr/>
            <p:nvPr/>
          </p:nvSpPr>
          <p:spPr>
            <a:xfrm>
              <a:off x="1934025" y="1303650"/>
              <a:ext cx="207650" cy="53600"/>
            </a:xfrm>
            <a:custGeom>
              <a:rect b="b" l="l" r="r" t="t"/>
              <a:pathLst>
                <a:path extrusionOk="0" fill="none" h="2144" w="8306">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0"/>
            <p:cNvSpPr/>
            <p:nvPr/>
          </p:nvSpPr>
          <p:spPr>
            <a:xfrm>
              <a:off x="2141650" y="1303650"/>
              <a:ext cx="207675" cy="53600"/>
            </a:xfrm>
            <a:custGeom>
              <a:rect b="b" l="l" r="r" t="t"/>
              <a:pathLst>
                <a:path extrusionOk="0" fill="none" h="2144" w="8307">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0"/>
            <p:cNvSpPr/>
            <p:nvPr/>
          </p:nvSpPr>
          <p:spPr>
            <a:xfrm>
              <a:off x="1934025" y="1001650"/>
              <a:ext cx="207650" cy="331250"/>
            </a:xfrm>
            <a:custGeom>
              <a:rect b="b" l="l" r="r" t="t"/>
              <a:pathLst>
                <a:path extrusionOk="0" fill="none" h="13250" w="8306">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0"/>
            <p:cNvSpPr/>
            <p:nvPr/>
          </p:nvSpPr>
          <p:spPr>
            <a:xfrm>
              <a:off x="2141650" y="1001650"/>
              <a:ext cx="207675" cy="331250"/>
            </a:xfrm>
            <a:custGeom>
              <a:rect b="b" l="l" r="r" t="t"/>
              <a:pathLst>
                <a:path extrusionOk="0" fill="none" h="13250" w="8307">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50"/>
          <p:cNvSpPr/>
          <p:nvPr/>
        </p:nvSpPr>
        <p:spPr>
          <a:xfrm>
            <a:off x="2109593" y="1470475"/>
            <a:ext cx="316408" cy="314571"/>
          </a:xfrm>
          <a:custGeom>
            <a:rect b="b" l="l" r="r" t="t"/>
            <a:pathLst>
              <a:path extrusionOk="0" fill="none" h="16611" w="16708">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0"/>
          <p:cNvSpPr/>
          <p:nvPr/>
        </p:nvSpPr>
        <p:spPr>
          <a:xfrm>
            <a:off x="2619251" y="1486155"/>
            <a:ext cx="315499" cy="283210"/>
          </a:xfrm>
          <a:custGeom>
            <a:rect b="b" l="l" r="r" t="t"/>
            <a:pathLst>
              <a:path extrusionOk="0" fill="none" h="14955" w="1666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0"/>
          <p:cNvSpPr/>
          <p:nvPr/>
        </p:nvSpPr>
        <p:spPr>
          <a:xfrm>
            <a:off x="3133056" y="1488466"/>
            <a:ext cx="306276" cy="278590"/>
          </a:xfrm>
          <a:custGeom>
            <a:rect b="b" l="l" r="r" t="t"/>
            <a:pathLst>
              <a:path extrusionOk="0" fill="none" h="14711" w="16173">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0"/>
          <p:cNvSpPr/>
          <p:nvPr/>
        </p:nvSpPr>
        <p:spPr>
          <a:xfrm>
            <a:off x="3652409" y="1491231"/>
            <a:ext cx="285975" cy="273060"/>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1" name="Google Shape;631;p50"/>
          <p:cNvGrpSpPr/>
          <p:nvPr/>
        </p:nvGrpSpPr>
        <p:grpSpPr>
          <a:xfrm>
            <a:off x="4146751" y="1472771"/>
            <a:ext cx="315499" cy="315953"/>
            <a:chOff x="5294400" y="974850"/>
            <a:chExt cx="416500" cy="417100"/>
          </a:xfrm>
        </p:grpSpPr>
        <p:sp>
          <p:nvSpPr>
            <p:cNvPr id="632" name="Google Shape;632;p50"/>
            <p:cNvSpPr/>
            <p:nvPr/>
          </p:nvSpPr>
          <p:spPr>
            <a:xfrm>
              <a:off x="5325450" y="997975"/>
              <a:ext cx="151650" cy="154700"/>
            </a:xfrm>
            <a:custGeom>
              <a:rect b="b" l="l" r="r" t="t"/>
              <a:pathLst>
                <a:path extrusionOk="0" fill="none" h="6188" w="6066">
                  <a:moveTo>
                    <a:pt x="2680" y="74"/>
                  </a:moveTo>
                  <a:lnTo>
                    <a:pt x="2680" y="74"/>
                  </a:lnTo>
                  <a:lnTo>
                    <a:pt x="2607" y="1"/>
                  </a:lnTo>
                  <a:lnTo>
                    <a:pt x="2534" y="1"/>
                  </a:lnTo>
                  <a:lnTo>
                    <a:pt x="2461" y="25"/>
                  </a:lnTo>
                  <a:lnTo>
                    <a:pt x="2436" y="147"/>
                  </a:lnTo>
                  <a:lnTo>
                    <a:pt x="2095" y="1803"/>
                  </a:lnTo>
                  <a:lnTo>
                    <a:pt x="2095" y="1803"/>
                  </a:lnTo>
                  <a:lnTo>
                    <a:pt x="2047" y="1925"/>
                  </a:lnTo>
                  <a:lnTo>
                    <a:pt x="1974" y="2047"/>
                  </a:lnTo>
                  <a:lnTo>
                    <a:pt x="1852" y="2169"/>
                  </a:lnTo>
                  <a:lnTo>
                    <a:pt x="1730" y="2217"/>
                  </a:lnTo>
                  <a:lnTo>
                    <a:pt x="123" y="2753"/>
                  </a:lnTo>
                  <a:lnTo>
                    <a:pt x="123" y="2753"/>
                  </a:lnTo>
                  <a:lnTo>
                    <a:pt x="25" y="2826"/>
                  </a:lnTo>
                  <a:lnTo>
                    <a:pt x="1" y="2875"/>
                  </a:lnTo>
                  <a:lnTo>
                    <a:pt x="25" y="2948"/>
                  </a:lnTo>
                  <a:lnTo>
                    <a:pt x="98" y="3021"/>
                  </a:lnTo>
                  <a:lnTo>
                    <a:pt x="1584" y="3849"/>
                  </a:lnTo>
                  <a:lnTo>
                    <a:pt x="1584" y="3849"/>
                  </a:lnTo>
                  <a:lnTo>
                    <a:pt x="1706" y="3922"/>
                  </a:lnTo>
                  <a:lnTo>
                    <a:pt x="1803" y="4044"/>
                  </a:lnTo>
                  <a:lnTo>
                    <a:pt x="1852" y="4190"/>
                  </a:lnTo>
                  <a:lnTo>
                    <a:pt x="1876" y="4312"/>
                  </a:lnTo>
                  <a:lnTo>
                    <a:pt x="1901" y="6017"/>
                  </a:lnTo>
                  <a:lnTo>
                    <a:pt x="1901" y="6017"/>
                  </a:lnTo>
                  <a:lnTo>
                    <a:pt x="1925" y="6114"/>
                  </a:lnTo>
                  <a:lnTo>
                    <a:pt x="1974" y="6187"/>
                  </a:lnTo>
                  <a:lnTo>
                    <a:pt x="2047" y="6187"/>
                  </a:lnTo>
                  <a:lnTo>
                    <a:pt x="2120" y="6114"/>
                  </a:lnTo>
                  <a:lnTo>
                    <a:pt x="3362" y="4969"/>
                  </a:lnTo>
                  <a:lnTo>
                    <a:pt x="3362" y="4969"/>
                  </a:lnTo>
                  <a:lnTo>
                    <a:pt x="3484" y="4872"/>
                  </a:lnTo>
                  <a:lnTo>
                    <a:pt x="3630" y="4823"/>
                  </a:lnTo>
                  <a:lnTo>
                    <a:pt x="3776" y="4823"/>
                  </a:lnTo>
                  <a:lnTo>
                    <a:pt x="3922" y="4848"/>
                  </a:lnTo>
                  <a:lnTo>
                    <a:pt x="5530" y="5335"/>
                  </a:lnTo>
                  <a:lnTo>
                    <a:pt x="5530" y="5335"/>
                  </a:lnTo>
                  <a:lnTo>
                    <a:pt x="5651" y="5359"/>
                  </a:lnTo>
                  <a:lnTo>
                    <a:pt x="5700" y="5335"/>
                  </a:lnTo>
                  <a:lnTo>
                    <a:pt x="5724" y="5262"/>
                  </a:lnTo>
                  <a:lnTo>
                    <a:pt x="5700" y="5164"/>
                  </a:lnTo>
                  <a:lnTo>
                    <a:pt x="4994" y="3606"/>
                  </a:lnTo>
                  <a:lnTo>
                    <a:pt x="4994" y="3606"/>
                  </a:lnTo>
                  <a:lnTo>
                    <a:pt x="4945" y="3484"/>
                  </a:lnTo>
                  <a:lnTo>
                    <a:pt x="4945" y="3338"/>
                  </a:lnTo>
                  <a:lnTo>
                    <a:pt x="4969" y="3191"/>
                  </a:lnTo>
                  <a:lnTo>
                    <a:pt x="5042" y="3070"/>
                  </a:lnTo>
                  <a:lnTo>
                    <a:pt x="6017" y="1681"/>
                  </a:lnTo>
                  <a:lnTo>
                    <a:pt x="6017" y="1681"/>
                  </a:lnTo>
                  <a:lnTo>
                    <a:pt x="6065" y="1584"/>
                  </a:lnTo>
                  <a:lnTo>
                    <a:pt x="6065" y="1511"/>
                  </a:lnTo>
                  <a:lnTo>
                    <a:pt x="5992" y="1462"/>
                  </a:lnTo>
                  <a:lnTo>
                    <a:pt x="5895" y="1462"/>
                  </a:lnTo>
                  <a:lnTo>
                    <a:pt x="4190" y="1657"/>
                  </a:lnTo>
                  <a:lnTo>
                    <a:pt x="4190" y="1657"/>
                  </a:lnTo>
                  <a:lnTo>
                    <a:pt x="4068" y="1657"/>
                  </a:lnTo>
                  <a:lnTo>
                    <a:pt x="3922" y="1608"/>
                  </a:lnTo>
                  <a:lnTo>
                    <a:pt x="3800" y="1535"/>
                  </a:lnTo>
                  <a:lnTo>
                    <a:pt x="3703" y="1438"/>
                  </a:lnTo>
                  <a:lnTo>
                    <a:pt x="2680" y="7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0"/>
            <p:cNvSpPr/>
            <p:nvPr/>
          </p:nvSpPr>
          <p:spPr>
            <a:xfrm>
              <a:off x="5294400" y="974850"/>
              <a:ext cx="416500" cy="417100"/>
            </a:xfrm>
            <a:custGeom>
              <a:rect b="b" l="l" r="r" t="t"/>
              <a:pathLst>
                <a:path extrusionOk="0" fill="none" h="16684" w="16660">
                  <a:moveTo>
                    <a:pt x="4872" y="12202"/>
                  </a:moveTo>
                  <a:lnTo>
                    <a:pt x="4872" y="12202"/>
                  </a:lnTo>
                  <a:lnTo>
                    <a:pt x="5261" y="12178"/>
                  </a:lnTo>
                  <a:lnTo>
                    <a:pt x="5627" y="12154"/>
                  </a:lnTo>
                  <a:lnTo>
                    <a:pt x="5992" y="12105"/>
                  </a:lnTo>
                  <a:lnTo>
                    <a:pt x="6357" y="12032"/>
                  </a:lnTo>
                  <a:lnTo>
                    <a:pt x="6698" y="11959"/>
                  </a:lnTo>
                  <a:lnTo>
                    <a:pt x="7039" y="11861"/>
                  </a:lnTo>
                  <a:lnTo>
                    <a:pt x="7380" y="11740"/>
                  </a:lnTo>
                  <a:lnTo>
                    <a:pt x="7721" y="11618"/>
                  </a:lnTo>
                  <a:lnTo>
                    <a:pt x="8038" y="11472"/>
                  </a:lnTo>
                  <a:lnTo>
                    <a:pt x="8355" y="11301"/>
                  </a:lnTo>
                  <a:lnTo>
                    <a:pt x="8671" y="11131"/>
                  </a:lnTo>
                  <a:lnTo>
                    <a:pt x="8963" y="10936"/>
                  </a:lnTo>
                  <a:lnTo>
                    <a:pt x="9256" y="10741"/>
                  </a:lnTo>
                  <a:lnTo>
                    <a:pt x="9524" y="10522"/>
                  </a:lnTo>
                  <a:lnTo>
                    <a:pt x="9792" y="10303"/>
                  </a:lnTo>
                  <a:lnTo>
                    <a:pt x="10035" y="10059"/>
                  </a:lnTo>
                  <a:lnTo>
                    <a:pt x="10279" y="9791"/>
                  </a:lnTo>
                  <a:lnTo>
                    <a:pt x="10522" y="9523"/>
                  </a:lnTo>
                  <a:lnTo>
                    <a:pt x="10741" y="9255"/>
                  </a:lnTo>
                  <a:lnTo>
                    <a:pt x="10936" y="8963"/>
                  </a:lnTo>
                  <a:lnTo>
                    <a:pt x="11131" y="8671"/>
                  </a:lnTo>
                  <a:lnTo>
                    <a:pt x="11302" y="8379"/>
                  </a:lnTo>
                  <a:lnTo>
                    <a:pt x="11472" y="8062"/>
                  </a:lnTo>
                  <a:lnTo>
                    <a:pt x="11618" y="7721"/>
                  </a:lnTo>
                  <a:lnTo>
                    <a:pt x="11740" y="7404"/>
                  </a:lnTo>
                  <a:lnTo>
                    <a:pt x="11862" y="7063"/>
                  </a:lnTo>
                  <a:lnTo>
                    <a:pt x="11959" y="6722"/>
                  </a:lnTo>
                  <a:lnTo>
                    <a:pt x="12032" y="6357"/>
                  </a:lnTo>
                  <a:lnTo>
                    <a:pt x="12105" y="5992"/>
                  </a:lnTo>
                  <a:lnTo>
                    <a:pt x="12154" y="5626"/>
                  </a:lnTo>
                  <a:lnTo>
                    <a:pt x="12178" y="5261"/>
                  </a:lnTo>
                  <a:lnTo>
                    <a:pt x="12178" y="4896"/>
                  </a:lnTo>
                  <a:lnTo>
                    <a:pt x="12178" y="4896"/>
                  </a:lnTo>
                  <a:lnTo>
                    <a:pt x="12178" y="4531"/>
                  </a:lnTo>
                  <a:lnTo>
                    <a:pt x="12154" y="4190"/>
                  </a:lnTo>
                  <a:lnTo>
                    <a:pt x="12105" y="3849"/>
                  </a:lnTo>
                  <a:lnTo>
                    <a:pt x="12057" y="3508"/>
                  </a:lnTo>
                  <a:lnTo>
                    <a:pt x="11983" y="3191"/>
                  </a:lnTo>
                  <a:lnTo>
                    <a:pt x="11886" y="2850"/>
                  </a:lnTo>
                  <a:lnTo>
                    <a:pt x="11789" y="2533"/>
                  </a:lnTo>
                  <a:lnTo>
                    <a:pt x="11691" y="2217"/>
                  </a:lnTo>
                  <a:lnTo>
                    <a:pt x="11545" y="1925"/>
                  </a:lnTo>
                  <a:lnTo>
                    <a:pt x="11423" y="1632"/>
                  </a:lnTo>
                  <a:lnTo>
                    <a:pt x="11253" y="1340"/>
                  </a:lnTo>
                  <a:lnTo>
                    <a:pt x="11107" y="1048"/>
                  </a:lnTo>
                  <a:lnTo>
                    <a:pt x="10912" y="780"/>
                  </a:lnTo>
                  <a:lnTo>
                    <a:pt x="10717" y="512"/>
                  </a:lnTo>
                  <a:lnTo>
                    <a:pt x="10303" y="0"/>
                  </a:lnTo>
                  <a:lnTo>
                    <a:pt x="10303" y="0"/>
                  </a:lnTo>
                  <a:lnTo>
                    <a:pt x="10644" y="98"/>
                  </a:lnTo>
                  <a:lnTo>
                    <a:pt x="10985" y="220"/>
                  </a:lnTo>
                  <a:lnTo>
                    <a:pt x="11642" y="463"/>
                  </a:lnTo>
                  <a:lnTo>
                    <a:pt x="12251" y="780"/>
                  </a:lnTo>
                  <a:lnTo>
                    <a:pt x="12836" y="1121"/>
                  </a:lnTo>
                  <a:lnTo>
                    <a:pt x="13396" y="1535"/>
                  </a:lnTo>
                  <a:lnTo>
                    <a:pt x="13932" y="1973"/>
                  </a:lnTo>
                  <a:lnTo>
                    <a:pt x="14419" y="2460"/>
                  </a:lnTo>
                  <a:lnTo>
                    <a:pt x="14857" y="2972"/>
                  </a:lnTo>
                  <a:lnTo>
                    <a:pt x="15271" y="3532"/>
                  </a:lnTo>
                  <a:lnTo>
                    <a:pt x="15612" y="4116"/>
                  </a:lnTo>
                  <a:lnTo>
                    <a:pt x="15929" y="4750"/>
                  </a:lnTo>
                  <a:lnTo>
                    <a:pt x="16197" y="5383"/>
                  </a:lnTo>
                  <a:lnTo>
                    <a:pt x="16294" y="5724"/>
                  </a:lnTo>
                  <a:lnTo>
                    <a:pt x="16392" y="6065"/>
                  </a:lnTo>
                  <a:lnTo>
                    <a:pt x="16465" y="6406"/>
                  </a:lnTo>
                  <a:lnTo>
                    <a:pt x="16538" y="6771"/>
                  </a:lnTo>
                  <a:lnTo>
                    <a:pt x="16587" y="7112"/>
                  </a:lnTo>
                  <a:lnTo>
                    <a:pt x="16635" y="7477"/>
                  </a:lnTo>
                  <a:lnTo>
                    <a:pt x="16660" y="7843"/>
                  </a:lnTo>
                  <a:lnTo>
                    <a:pt x="16660" y="8208"/>
                  </a:lnTo>
                  <a:lnTo>
                    <a:pt x="16660" y="8208"/>
                  </a:lnTo>
                  <a:lnTo>
                    <a:pt x="16660" y="8647"/>
                  </a:lnTo>
                  <a:lnTo>
                    <a:pt x="16611" y="9061"/>
                  </a:lnTo>
                  <a:lnTo>
                    <a:pt x="16562" y="9499"/>
                  </a:lnTo>
                  <a:lnTo>
                    <a:pt x="16489" y="9913"/>
                  </a:lnTo>
                  <a:lnTo>
                    <a:pt x="16392" y="10327"/>
                  </a:lnTo>
                  <a:lnTo>
                    <a:pt x="16294" y="10717"/>
                  </a:lnTo>
                  <a:lnTo>
                    <a:pt x="16148" y="11131"/>
                  </a:lnTo>
                  <a:lnTo>
                    <a:pt x="16002" y="11496"/>
                  </a:lnTo>
                  <a:lnTo>
                    <a:pt x="15832" y="11886"/>
                  </a:lnTo>
                  <a:lnTo>
                    <a:pt x="15637" y="12251"/>
                  </a:lnTo>
                  <a:lnTo>
                    <a:pt x="15442" y="12592"/>
                  </a:lnTo>
                  <a:lnTo>
                    <a:pt x="15223" y="12933"/>
                  </a:lnTo>
                  <a:lnTo>
                    <a:pt x="14979" y="13274"/>
                  </a:lnTo>
                  <a:lnTo>
                    <a:pt x="14736" y="13591"/>
                  </a:lnTo>
                  <a:lnTo>
                    <a:pt x="14468" y="13907"/>
                  </a:lnTo>
                  <a:lnTo>
                    <a:pt x="14175" y="14199"/>
                  </a:lnTo>
                  <a:lnTo>
                    <a:pt x="13883" y="14467"/>
                  </a:lnTo>
                  <a:lnTo>
                    <a:pt x="13591" y="14735"/>
                  </a:lnTo>
                  <a:lnTo>
                    <a:pt x="13274" y="15003"/>
                  </a:lnTo>
                  <a:lnTo>
                    <a:pt x="12933" y="15222"/>
                  </a:lnTo>
                  <a:lnTo>
                    <a:pt x="12592" y="15442"/>
                  </a:lnTo>
                  <a:lnTo>
                    <a:pt x="12227" y="15661"/>
                  </a:lnTo>
                  <a:lnTo>
                    <a:pt x="11862" y="15831"/>
                  </a:lnTo>
                  <a:lnTo>
                    <a:pt x="11496" y="16002"/>
                  </a:lnTo>
                  <a:lnTo>
                    <a:pt x="11107" y="16172"/>
                  </a:lnTo>
                  <a:lnTo>
                    <a:pt x="10717" y="16294"/>
                  </a:lnTo>
                  <a:lnTo>
                    <a:pt x="10303" y="16416"/>
                  </a:lnTo>
                  <a:lnTo>
                    <a:pt x="9913" y="16513"/>
                  </a:lnTo>
                  <a:lnTo>
                    <a:pt x="9475" y="16586"/>
                  </a:lnTo>
                  <a:lnTo>
                    <a:pt x="9061" y="16635"/>
                  </a:lnTo>
                  <a:lnTo>
                    <a:pt x="8622" y="16659"/>
                  </a:lnTo>
                  <a:lnTo>
                    <a:pt x="8208" y="16684"/>
                  </a:lnTo>
                  <a:lnTo>
                    <a:pt x="8208" y="16684"/>
                  </a:lnTo>
                  <a:lnTo>
                    <a:pt x="7819" y="16659"/>
                  </a:lnTo>
                  <a:lnTo>
                    <a:pt x="7453" y="16635"/>
                  </a:lnTo>
                  <a:lnTo>
                    <a:pt x="7112" y="16611"/>
                  </a:lnTo>
                  <a:lnTo>
                    <a:pt x="6747" y="16562"/>
                  </a:lnTo>
                  <a:lnTo>
                    <a:pt x="6406" y="16489"/>
                  </a:lnTo>
                  <a:lnTo>
                    <a:pt x="6065" y="16391"/>
                  </a:lnTo>
                  <a:lnTo>
                    <a:pt x="5724" y="16294"/>
                  </a:lnTo>
                  <a:lnTo>
                    <a:pt x="5383" y="16197"/>
                  </a:lnTo>
                  <a:lnTo>
                    <a:pt x="4726" y="15929"/>
                  </a:lnTo>
                  <a:lnTo>
                    <a:pt x="4117" y="15636"/>
                  </a:lnTo>
                  <a:lnTo>
                    <a:pt x="3532" y="15271"/>
                  </a:lnTo>
                  <a:lnTo>
                    <a:pt x="2972" y="14857"/>
                  </a:lnTo>
                  <a:lnTo>
                    <a:pt x="2436" y="14419"/>
                  </a:lnTo>
                  <a:lnTo>
                    <a:pt x="1974" y="13932"/>
                  </a:lnTo>
                  <a:lnTo>
                    <a:pt x="1511" y="13420"/>
                  </a:lnTo>
                  <a:lnTo>
                    <a:pt x="1121" y="12860"/>
                  </a:lnTo>
                  <a:lnTo>
                    <a:pt x="756" y="12275"/>
                  </a:lnTo>
                  <a:lnTo>
                    <a:pt x="464" y="11642"/>
                  </a:lnTo>
                  <a:lnTo>
                    <a:pt x="196" y="10985"/>
                  </a:lnTo>
                  <a:lnTo>
                    <a:pt x="98" y="10668"/>
                  </a:lnTo>
                  <a:lnTo>
                    <a:pt x="1" y="10327"/>
                  </a:lnTo>
                  <a:lnTo>
                    <a:pt x="1" y="10327"/>
                  </a:lnTo>
                  <a:lnTo>
                    <a:pt x="488" y="10741"/>
                  </a:lnTo>
                  <a:lnTo>
                    <a:pt x="756" y="10936"/>
                  </a:lnTo>
                  <a:lnTo>
                    <a:pt x="1048" y="11106"/>
                  </a:lnTo>
                  <a:lnTo>
                    <a:pt x="1316" y="11277"/>
                  </a:lnTo>
                  <a:lnTo>
                    <a:pt x="1608" y="11423"/>
                  </a:lnTo>
                  <a:lnTo>
                    <a:pt x="1901" y="11569"/>
                  </a:lnTo>
                  <a:lnTo>
                    <a:pt x="2217" y="11691"/>
                  </a:lnTo>
                  <a:lnTo>
                    <a:pt x="2534" y="11813"/>
                  </a:lnTo>
                  <a:lnTo>
                    <a:pt x="2850" y="11910"/>
                  </a:lnTo>
                  <a:lnTo>
                    <a:pt x="3167" y="11983"/>
                  </a:lnTo>
                  <a:lnTo>
                    <a:pt x="3508" y="12056"/>
                  </a:lnTo>
                  <a:lnTo>
                    <a:pt x="3849" y="12129"/>
                  </a:lnTo>
                  <a:lnTo>
                    <a:pt x="4190" y="12154"/>
                  </a:lnTo>
                  <a:lnTo>
                    <a:pt x="4531" y="12178"/>
                  </a:lnTo>
                  <a:lnTo>
                    <a:pt x="4872" y="12202"/>
                  </a:lnTo>
                  <a:lnTo>
                    <a:pt x="4872" y="1220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50"/>
          <p:cNvGrpSpPr/>
          <p:nvPr/>
        </p:nvGrpSpPr>
        <p:grpSpPr>
          <a:xfrm>
            <a:off x="4618124" y="1437263"/>
            <a:ext cx="391135" cy="380985"/>
            <a:chOff x="5916675" y="927975"/>
            <a:chExt cx="516350" cy="502950"/>
          </a:xfrm>
        </p:grpSpPr>
        <p:sp>
          <p:nvSpPr>
            <p:cNvPr id="635" name="Google Shape;635;p50"/>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0"/>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 name="Google Shape;637;p50"/>
          <p:cNvGrpSpPr/>
          <p:nvPr/>
        </p:nvGrpSpPr>
        <p:grpSpPr>
          <a:xfrm>
            <a:off x="563984" y="2022546"/>
            <a:ext cx="352389" cy="238007"/>
            <a:chOff x="564675" y="1700625"/>
            <a:chExt cx="465200" cy="314200"/>
          </a:xfrm>
        </p:grpSpPr>
        <p:sp>
          <p:nvSpPr>
            <p:cNvPr id="638" name="Google Shape;638;p50"/>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0"/>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0"/>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50"/>
          <p:cNvGrpSpPr/>
          <p:nvPr/>
        </p:nvGrpSpPr>
        <p:grpSpPr>
          <a:xfrm>
            <a:off x="1073176" y="1964426"/>
            <a:ext cx="352389" cy="345022"/>
            <a:chOff x="1236875" y="1623900"/>
            <a:chExt cx="465200" cy="455475"/>
          </a:xfrm>
        </p:grpSpPr>
        <p:sp>
          <p:nvSpPr>
            <p:cNvPr id="642" name="Google Shape;642;p50"/>
            <p:cNvSpPr/>
            <p:nvPr/>
          </p:nvSpPr>
          <p:spPr>
            <a:xfrm>
              <a:off x="1236875" y="1623900"/>
              <a:ext cx="465200" cy="445125"/>
            </a:xfrm>
            <a:custGeom>
              <a:rect b="b" l="l" r="r" t="t"/>
              <a:pathLst>
                <a:path extrusionOk="0" fill="none" h="17805" w="18608">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0"/>
            <p:cNvSpPr/>
            <p:nvPr/>
          </p:nvSpPr>
          <p:spPr>
            <a:xfrm>
              <a:off x="1244800" y="2078750"/>
              <a:ext cx="449375" cy="625"/>
            </a:xfrm>
            <a:custGeom>
              <a:rect b="b" l="l" r="r" t="t"/>
              <a:pathLst>
                <a:path extrusionOk="0" fill="none" h="25" w="17975">
                  <a:moveTo>
                    <a:pt x="0" y="0"/>
                  </a:moveTo>
                  <a:lnTo>
                    <a:pt x="0" y="0"/>
                  </a:lnTo>
                  <a:lnTo>
                    <a:pt x="98" y="0"/>
                  </a:lnTo>
                  <a:lnTo>
                    <a:pt x="171" y="24"/>
                  </a:lnTo>
                  <a:lnTo>
                    <a:pt x="17804" y="24"/>
                  </a:lnTo>
                  <a:lnTo>
                    <a:pt x="17804" y="24"/>
                  </a:lnTo>
                  <a:lnTo>
                    <a:pt x="17877" y="0"/>
                  </a:lnTo>
                  <a:lnTo>
                    <a:pt x="1797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0"/>
            <p:cNvSpPr/>
            <p:nvPr/>
          </p:nvSpPr>
          <p:spPr>
            <a:xfrm>
              <a:off x="1236875" y="1791950"/>
              <a:ext cx="465200" cy="171725"/>
            </a:xfrm>
            <a:custGeom>
              <a:rect b="b" l="l" r="r" t="t"/>
              <a:pathLst>
                <a:path extrusionOk="0" fill="none" h="6869" w="18608">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0"/>
            <p:cNvSpPr/>
            <p:nvPr/>
          </p:nvSpPr>
          <p:spPr>
            <a:xfrm>
              <a:off x="1330025" y="1750550"/>
              <a:ext cx="278900" cy="110850"/>
            </a:xfrm>
            <a:custGeom>
              <a:rect b="b" l="l" r="r" t="t"/>
              <a:pathLst>
                <a:path extrusionOk="0" fill="none" h="4434" w="11156">
                  <a:moveTo>
                    <a:pt x="1" y="4433"/>
                  </a:moveTo>
                  <a:lnTo>
                    <a:pt x="1" y="1"/>
                  </a:lnTo>
                  <a:lnTo>
                    <a:pt x="11155" y="1"/>
                  </a:lnTo>
                  <a:lnTo>
                    <a:pt x="11155" y="443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0"/>
            <p:cNvSpPr/>
            <p:nvPr/>
          </p:nvSpPr>
          <p:spPr>
            <a:xfrm>
              <a:off x="1402500" y="1810225"/>
              <a:ext cx="133975" cy="25"/>
            </a:xfrm>
            <a:custGeom>
              <a:rect b="b" l="l" r="r" t="t"/>
              <a:pathLst>
                <a:path extrusionOk="0" fill="none" h="1" w="5359">
                  <a:moveTo>
                    <a:pt x="0" y="0"/>
                  </a:moveTo>
                  <a:lnTo>
                    <a:pt x="535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0"/>
            <p:cNvSpPr/>
            <p:nvPr/>
          </p:nvSpPr>
          <p:spPr>
            <a:xfrm>
              <a:off x="1402500" y="1844325"/>
              <a:ext cx="133975" cy="25"/>
            </a:xfrm>
            <a:custGeom>
              <a:rect b="b" l="l" r="r" t="t"/>
              <a:pathLst>
                <a:path extrusionOk="0" fill="none" h="1" w="5359">
                  <a:moveTo>
                    <a:pt x="0" y="0"/>
                  </a:moveTo>
                  <a:lnTo>
                    <a:pt x="535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0"/>
            <p:cNvSpPr/>
            <p:nvPr/>
          </p:nvSpPr>
          <p:spPr>
            <a:xfrm>
              <a:off x="1402500" y="1878425"/>
              <a:ext cx="85250" cy="25"/>
            </a:xfrm>
            <a:custGeom>
              <a:rect b="b" l="l" r="r" t="t"/>
              <a:pathLst>
                <a:path extrusionOk="0" fill="none" h="1" w="3410">
                  <a:moveTo>
                    <a:pt x="0" y="0"/>
                  </a:moveTo>
                  <a:lnTo>
                    <a:pt x="341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 name="Google Shape;649;p50"/>
          <p:cNvGrpSpPr/>
          <p:nvPr/>
        </p:nvGrpSpPr>
        <p:grpSpPr>
          <a:xfrm>
            <a:off x="1593427" y="1971812"/>
            <a:ext cx="330270" cy="330251"/>
            <a:chOff x="1923675" y="1633650"/>
            <a:chExt cx="436000" cy="435975"/>
          </a:xfrm>
        </p:grpSpPr>
        <p:sp>
          <p:nvSpPr>
            <p:cNvPr id="650" name="Google Shape;650;p50"/>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0"/>
            <p:cNvSpPr/>
            <p:nvPr/>
          </p:nvSpPr>
          <p:spPr>
            <a:xfrm>
              <a:off x="2019900" y="1757250"/>
              <a:ext cx="261825" cy="261850"/>
            </a:xfrm>
            <a:custGeom>
              <a:rect b="b" l="l" r="r" t="t"/>
              <a:pathLst>
                <a:path extrusionOk="0" fill="none" h="10474" w="10473">
                  <a:moveTo>
                    <a:pt x="10473" y="1"/>
                  </a:moveTo>
                  <a:lnTo>
                    <a:pt x="0" y="1047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0"/>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0"/>
            <p:cNvSpPr/>
            <p:nvPr/>
          </p:nvSpPr>
          <p:spPr>
            <a:xfrm>
              <a:off x="1974225" y="1711575"/>
              <a:ext cx="261825" cy="261850"/>
            </a:xfrm>
            <a:custGeom>
              <a:rect b="b" l="l" r="r" t="t"/>
              <a:pathLst>
                <a:path extrusionOk="0" fill="none" h="10474" w="10473">
                  <a:moveTo>
                    <a:pt x="0" y="10474"/>
                  </a:moveTo>
                  <a:lnTo>
                    <a:pt x="1047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0"/>
            <p:cNvSpPr/>
            <p:nvPr/>
          </p:nvSpPr>
          <p:spPr>
            <a:xfrm>
              <a:off x="1934650" y="2014200"/>
              <a:ext cx="44475" cy="44475"/>
            </a:xfrm>
            <a:custGeom>
              <a:rect b="b" l="l" r="r" t="t"/>
              <a:pathLst>
                <a:path extrusionOk="0" fill="none" h="1779" w="1779">
                  <a:moveTo>
                    <a:pt x="1778" y="1778"/>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0"/>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 name="Google Shape;656;p50"/>
          <p:cNvGrpSpPr/>
          <p:nvPr/>
        </p:nvGrpSpPr>
        <p:grpSpPr>
          <a:xfrm>
            <a:off x="2101236" y="1970430"/>
            <a:ext cx="333016" cy="333016"/>
            <a:chOff x="2594050" y="1631825"/>
            <a:chExt cx="439625" cy="439625"/>
          </a:xfrm>
        </p:grpSpPr>
        <p:sp>
          <p:nvSpPr>
            <p:cNvPr id="657" name="Google Shape;657;p50"/>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0"/>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0"/>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0"/>
            <p:cNvSpPr/>
            <p:nvPr/>
          </p:nvSpPr>
          <p:spPr>
            <a:xfrm>
              <a:off x="2801675" y="1740825"/>
              <a:ext cx="49950" cy="49950"/>
            </a:xfrm>
            <a:custGeom>
              <a:rect b="b" l="l" r="r" t="t"/>
              <a:pathLst>
                <a:path extrusionOk="0" fill="none" h="1998" w="1998">
                  <a:moveTo>
                    <a:pt x="1" y="1997"/>
                  </a:moveTo>
                  <a:lnTo>
                    <a:pt x="199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50"/>
          <p:cNvSpPr/>
          <p:nvPr/>
        </p:nvSpPr>
        <p:spPr>
          <a:xfrm>
            <a:off x="2625235" y="1985206"/>
            <a:ext cx="303511" cy="303511"/>
          </a:xfrm>
          <a:custGeom>
            <a:rect b="b" l="l" r="r" t="t"/>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2" name="Google Shape;662;p50"/>
          <p:cNvGrpSpPr/>
          <p:nvPr/>
        </p:nvGrpSpPr>
        <p:grpSpPr>
          <a:xfrm>
            <a:off x="3150980" y="1945527"/>
            <a:ext cx="270295" cy="382822"/>
            <a:chOff x="3979850" y="1598950"/>
            <a:chExt cx="356825" cy="505375"/>
          </a:xfrm>
        </p:grpSpPr>
        <p:sp>
          <p:nvSpPr>
            <p:cNvPr id="663" name="Google Shape;663;p50"/>
            <p:cNvSpPr/>
            <p:nvPr/>
          </p:nvSpPr>
          <p:spPr>
            <a:xfrm>
              <a:off x="3979850" y="1602600"/>
              <a:ext cx="44475" cy="501725"/>
            </a:xfrm>
            <a:custGeom>
              <a:rect b="b" l="l" r="r" t="t"/>
              <a:pathLst>
                <a:path extrusionOk="0" fill="none" h="20069" w="1779">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0"/>
            <p:cNvSpPr/>
            <p:nvPr/>
          </p:nvSpPr>
          <p:spPr>
            <a:xfrm>
              <a:off x="4037075" y="1598950"/>
              <a:ext cx="299600" cy="228950"/>
            </a:xfrm>
            <a:custGeom>
              <a:rect b="b" l="l" r="r" t="t"/>
              <a:pathLst>
                <a:path extrusionOk="0" fill="none" h="9158" w="11984">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 name="Google Shape;665;p50"/>
          <p:cNvGrpSpPr/>
          <p:nvPr/>
        </p:nvGrpSpPr>
        <p:grpSpPr>
          <a:xfrm>
            <a:off x="3617278" y="2027621"/>
            <a:ext cx="356082" cy="218633"/>
            <a:chOff x="4595425" y="1707325"/>
            <a:chExt cx="470075" cy="288625"/>
          </a:xfrm>
        </p:grpSpPr>
        <p:sp>
          <p:nvSpPr>
            <p:cNvPr id="666" name="Google Shape;666;p50"/>
            <p:cNvSpPr/>
            <p:nvPr/>
          </p:nvSpPr>
          <p:spPr>
            <a:xfrm>
              <a:off x="4809750" y="1707325"/>
              <a:ext cx="41425" cy="41425"/>
            </a:xfrm>
            <a:custGeom>
              <a:rect b="b" l="l" r="r" t="t"/>
              <a:pathLst>
                <a:path extrusionOk="0" fill="none" h="1657" w="1657">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0"/>
            <p:cNvSpPr/>
            <p:nvPr/>
          </p:nvSpPr>
          <p:spPr>
            <a:xfrm>
              <a:off x="5024075" y="1761525"/>
              <a:ext cx="41425" cy="41425"/>
            </a:xfrm>
            <a:custGeom>
              <a:rect b="b" l="l" r="r" t="t"/>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0"/>
            <p:cNvSpPr/>
            <p:nvPr/>
          </p:nvSpPr>
          <p:spPr>
            <a:xfrm>
              <a:off x="4628900" y="1760300"/>
              <a:ext cx="403100" cy="177825"/>
            </a:xfrm>
            <a:custGeom>
              <a:rect b="b" l="l" r="r" t="t"/>
              <a:pathLst>
                <a:path extrusionOk="0" fill="none" h="7113" w="16124">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0"/>
            <p:cNvSpPr/>
            <p:nvPr/>
          </p:nvSpPr>
          <p:spPr>
            <a:xfrm>
              <a:off x="4595425" y="1761525"/>
              <a:ext cx="41425" cy="41425"/>
            </a:xfrm>
            <a:custGeom>
              <a:rect b="b" l="l" r="r" t="t"/>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0"/>
            <p:cNvSpPr/>
            <p:nvPr/>
          </p:nvSpPr>
          <p:spPr>
            <a:xfrm>
              <a:off x="4667275" y="1951475"/>
              <a:ext cx="326375" cy="44475"/>
            </a:xfrm>
            <a:custGeom>
              <a:rect b="b" l="l" r="r" t="t"/>
              <a:pathLst>
                <a:path extrusionOk="0" fill="none" h="1779" w="13055">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50"/>
          <p:cNvGrpSpPr/>
          <p:nvPr/>
        </p:nvGrpSpPr>
        <p:grpSpPr>
          <a:xfrm>
            <a:off x="4143532" y="1974122"/>
            <a:ext cx="321956" cy="325630"/>
            <a:chOff x="5290150" y="1636700"/>
            <a:chExt cx="425025" cy="429875"/>
          </a:xfrm>
        </p:grpSpPr>
        <p:sp>
          <p:nvSpPr>
            <p:cNvPr id="672" name="Google Shape;672;p50"/>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0"/>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 name="Google Shape;674;p50"/>
          <p:cNvGrpSpPr/>
          <p:nvPr/>
        </p:nvGrpSpPr>
        <p:grpSpPr>
          <a:xfrm>
            <a:off x="4651795" y="1964426"/>
            <a:ext cx="323793" cy="339493"/>
            <a:chOff x="5961125" y="1623900"/>
            <a:chExt cx="427450" cy="448175"/>
          </a:xfrm>
        </p:grpSpPr>
        <p:sp>
          <p:nvSpPr>
            <p:cNvPr id="675" name="Google Shape;675;p50"/>
            <p:cNvSpPr/>
            <p:nvPr/>
          </p:nvSpPr>
          <p:spPr>
            <a:xfrm>
              <a:off x="5961125" y="1678700"/>
              <a:ext cx="376925" cy="376925"/>
            </a:xfrm>
            <a:custGeom>
              <a:rect b="b" l="l" r="r" t="t"/>
              <a:pathLst>
                <a:path extrusionOk="0" fill="none" h="15077" w="15077">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0"/>
            <p:cNvSpPr/>
            <p:nvPr/>
          </p:nvSpPr>
          <p:spPr>
            <a:xfrm>
              <a:off x="6009825" y="1727425"/>
              <a:ext cx="279500" cy="279500"/>
            </a:xfrm>
            <a:custGeom>
              <a:rect b="b" l="l" r="r" t="t"/>
              <a:pathLst>
                <a:path extrusionOk="0" fill="none" h="11180" w="1118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0"/>
            <p:cNvSpPr/>
            <p:nvPr/>
          </p:nvSpPr>
          <p:spPr>
            <a:xfrm>
              <a:off x="6107250" y="1824850"/>
              <a:ext cx="84650" cy="84650"/>
            </a:xfrm>
            <a:custGeom>
              <a:rect b="b" l="l" r="r" t="t"/>
              <a:pathLst>
                <a:path extrusionOk="0" fill="none" h="3386" w="3386">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0"/>
            <p:cNvSpPr/>
            <p:nvPr/>
          </p:nvSpPr>
          <p:spPr>
            <a:xfrm>
              <a:off x="6058550" y="1776125"/>
              <a:ext cx="182075" cy="182075"/>
            </a:xfrm>
            <a:custGeom>
              <a:rect b="b" l="l" r="r" t="t"/>
              <a:pathLst>
                <a:path extrusionOk="0" fill="none" h="7283" w="7283">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0"/>
            <p:cNvSpPr/>
            <p:nvPr/>
          </p:nvSpPr>
          <p:spPr>
            <a:xfrm>
              <a:off x="5971475" y="2001400"/>
              <a:ext cx="74925" cy="70675"/>
            </a:xfrm>
            <a:custGeom>
              <a:rect b="b" l="l" r="r" t="t"/>
              <a:pathLst>
                <a:path extrusionOk="0" fill="none" h="2827" w="2997">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0"/>
            <p:cNvSpPr/>
            <p:nvPr/>
          </p:nvSpPr>
          <p:spPr>
            <a:xfrm>
              <a:off x="6253375" y="2001400"/>
              <a:ext cx="74325" cy="70675"/>
            </a:xfrm>
            <a:custGeom>
              <a:rect b="b" l="l" r="r" t="t"/>
              <a:pathLst>
                <a:path extrusionOk="0" fill="none" h="2827" w="2973">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0"/>
            <p:cNvSpPr/>
            <p:nvPr/>
          </p:nvSpPr>
          <p:spPr>
            <a:xfrm>
              <a:off x="6137700" y="1623900"/>
              <a:ext cx="250875" cy="255150"/>
            </a:xfrm>
            <a:custGeom>
              <a:rect b="b" l="l" r="r" t="t"/>
              <a:pathLst>
                <a:path extrusionOk="0" fill="none" h="10206" w="10035">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 name="Google Shape;682;p50"/>
          <p:cNvGrpSpPr/>
          <p:nvPr/>
        </p:nvGrpSpPr>
        <p:grpSpPr>
          <a:xfrm>
            <a:off x="5149908" y="1973194"/>
            <a:ext cx="345931" cy="327486"/>
            <a:chOff x="6618700" y="1635475"/>
            <a:chExt cx="456675" cy="432325"/>
          </a:xfrm>
        </p:grpSpPr>
        <p:sp>
          <p:nvSpPr>
            <p:cNvPr id="683" name="Google Shape;683;p50"/>
            <p:cNvSpPr/>
            <p:nvPr/>
          </p:nvSpPr>
          <p:spPr>
            <a:xfrm>
              <a:off x="6663775" y="1904000"/>
              <a:ext cx="117525" cy="163800"/>
            </a:xfrm>
            <a:custGeom>
              <a:rect b="b" l="l" r="r" t="t"/>
              <a:pathLst>
                <a:path extrusionOk="0" fill="none" h="6552" w="4701">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0"/>
            <p:cNvSpPr/>
            <p:nvPr/>
          </p:nvSpPr>
          <p:spPr>
            <a:xfrm>
              <a:off x="7046125" y="1775525"/>
              <a:ext cx="29250" cy="99275"/>
            </a:xfrm>
            <a:custGeom>
              <a:rect b="b" l="l" r="r" t="t"/>
              <a:pathLst>
                <a:path extrusionOk="0" fill="none" h="3971" w="117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0"/>
            <p:cNvSpPr/>
            <p:nvPr/>
          </p:nvSpPr>
          <p:spPr>
            <a:xfrm>
              <a:off x="6618700" y="1751775"/>
              <a:ext cx="96850" cy="146750"/>
            </a:xfrm>
            <a:custGeom>
              <a:rect b="b" l="l" r="r" t="t"/>
              <a:pathLst>
                <a:path extrusionOk="0" fill="none" h="5870" w="3874">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0"/>
            <p:cNvSpPr/>
            <p:nvPr/>
          </p:nvSpPr>
          <p:spPr>
            <a:xfrm>
              <a:off x="6721600" y="1660450"/>
              <a:ext cx="278900" cy="329425"/>
            </a:xfrm>
            <a:custGeom>
              <a:rect b="b" l="l" r="r" t="t"/>
              <a:pathLst>
                <a:path extrusionOk="0" fill="none" h="13177" w="11156">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0"/>
            <p:cNvSpPr/>
            <p:nvPr/>
          </p:nvSpPr>
          <p:spPr>
            <a:xfrm>
              <a:off x="7006550" y="1635475"/>
              <a:ext cx="34750" cy="378750"/>
            </a:xfrm>
            <a:custGeom>
              <a:rect b="b" l="l" r="r" t="t"/>
              <a:pathLst>
                <a:path extrusionOk="0" fill="none" h="15150" w="139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 name="Google Shape;688;p50"/>
          <p:cNvGrpSpPr/>
          <p:nvPr/>
        </p:nvGrpSpPr>
        <p:grpSpPr>
          <a:xfrm>
            <a:off x="603185" y="2498994"/>
            <a:ext cx="273988" cy="294270"/>
            <a:chOff x="616425" y="2329600"/>
            <a:chExt cx="361700" cy="388475"/>
          </a:xfrm>
        </p:grpSpPr>
        <p:sp>
          <p:nvSpPr>
            <p:cNvPr id="689" name="Google Shape;689;p50"/>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0"/>
            <p:cNvSpPr/>
            <p:nvPr/>
          </p:nvSpPr>
          <p:spPr>
            <a:xfrm>
              <a:off x="704725" y="2545750"/>
              <a:ext cx="185125" cy="25"/>
            </a:xfrm>
            <a:custGeom>
              <a:rect b="b" l="l" r="r" t="t"/>
              <a:pathLst>
                <a:path extrusionOk="0" fill="none" h="1" w="7405">
                  <a:moveTo>
                    <a:pt x="7404"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0"/>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0"/>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0"/>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0"/>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0"/>
            <p:cNvSpPr/>
            <p:nvPr/>
          </p:nvSpPr>
          <p:spPr>
            <a:xfrm>
              <a:off x="766825" y="2388050"/>
              <a:ext cx="60925" cy="25"/>
            </a:xfrm>
            <a:custGeom>
              <a:rect b="b" l="l" r="r" t="t"/>
              <a:pathLst>
                <a:path extrusionOk="0" fill="none" h="1" w="2437">
                  <a:moveTo>
                    <a:pt x="2436" y="0"/>
                  </a:move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0"/>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50"/>
          <p:cNvGrpSpPr/>
          <p:nvPr/>
        </p:nvGrpSpPr>
        <p:grpSpPr>
          <a:xfrm>
            <a:off x="1105010" y="2501759"/>
            <a:ext cx="288740" cy="288740"/>
            <a:chOff x="1278900" y="2333250"/>
            <a:chExt cx="381175" cy="381175"/>
          </a:xfrm>
        </p:grpSpPr>
        <p:sp>
          <p:nvSpPr>
            <p:cNvPr id="698" name="Google Shape;698;p50"/>
            <p:cNvSpPr/>
            <p:nvPr/>
          </p:nvSpPr>
          <p:spPr>
            <a:xfrm>
              <a:off x="1278900" y="2333250"/>
              <a:ext cx="381175" cy="381175"/>
            </a:xfrm>
            <a:custGeom>
              <a:rect b="b" l="l" r="r" t="t"/>
              <a:pathLst>
                <a:path extrusionOk="0" fill="none" h="15247" w="15247">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0"/>
            <p:cNvSpPr/>
            <p:nvPr/>
          </p:nvSpPr>
          <p:spPr>
            <a:xfrm>
              <a:off x="1525475"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0"/>
            <p:cNvSpPr/>
            <p:nvPr/>
          </p:nvSpPr>
          <p:spPr>
            <a:xfrm>
              <a:off x="1369600"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0"/>
            <p:cNvSpPr/>
            <p:nvPr/>
          </p:nvSpPr>
          <p:spPr>
            <a:xfrm>
              <a:off x="1369600" y="2604200"/>
              <a:ext cx="199750" cy="40825"/>
            </a:xfrm>
            <a:custGeom>
              <a:rect b="b" l="l" r="r" t="t"/>
              <a:pathLst>
                <a:path extrusionOk="0" fill="none" h="1633" w="799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50"/>
          <p:cNvGrpSpPr/>
          <p:nvPr/>
        </p:nvGrpSpPr>
        <p:grpSpPr>
          <a:xfrm>
            <a:off x="1614182" y="2501759"/>
            <a:ext cx="288759" cy="288740"/>
            <a:chOff x="1951075" y="2333250"/>
            <a:chExt cx="381200" cy="381175"/>
          </a:xfrm>
        </p:grpSpPr>
        <p:sp>
          <p:nvSpPr>
            <p:cNvPr id="703" name="Google Shape;703;p50"/>
            <p:cNvSpPr/>
            <p:nvPr/>
          </p:nvSpPr>
          <p:spPr>
            <a:xfrm>
              <a:off x="1951075" y="2333250"/>
              <a:ext cx="381200" cy="381175"/>
            </a:xfrm>
            <a:custGeom>
              <a:rect b="b" l="l" r="r" t="t"/>
              <a:pathLst>
                <a:path extrusionOk="0" fill="none" h="15247" w="15248">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0"/>
            <p:cNvSpPr/>
            <p:nvPr/>
          </p:nvSpPr>
          <p:spPr>
            <a:xfrm>
              <a:off x="2197675" y="2503125"/>
              <a:ext cx="43875" cy="47525"/>
            </a:xfrm>
            <a:custGeom>
              <a:rect b="b" l="l" r="r" t="t"/>
              <a:pathLst>
                <a:path extrusionOk="0" fill="none" h="1901" w="1755">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0"/>
            <p:cNvSpPr/>
            <p:nvPr/>
          </p:nvSpPr>
          <p:spPr>
            <a:xfrm>
              <a:off x="2041800"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0"/>
            <p:cNvSpPr/>
            <p:nvPr/>
          </p:nvSpPr>
          <p:spPr>
            <a:xfrm>
              <a:off x="2041800" y="2584100"/>
              <a:ext cx="199750" cy="41425"/>
            </a:xfrm>
            <a:custGeom>
              <a:rect b="b" l="l" r="r" t="t"/>
              <a:pathLst>
                <a:path extrusionOk="0" fill="none" h="1657" w="799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 name="Google Shape;707;p50"/>
          <p:cNvGrpSpPr/>
          <p:nvPr/>
        </p:nvGrpSpPr>
        <p:grpSpPr>
          <a:xfrm>
            <a:off x="2123374" y="2501759"/>
            <a:ext cx="288740" cy="288740"/>
            <a:chOff x="2623275" y="2333250"/>
            <a:chExt cx="381175" cy="381175"/>
          </a:xfrm>
        </p:grpSpPr>
        <p:sp>
          <p:nvSpPr>
            <p:cNvPr id="708" name="Google Shape;708;p50"/>
            <p:cNvSpPr/>
            <p:nvPr/>
          </p:nvSpPr>
          <p:spPr>
            <a:xfrm>
              <a:off x="2623275" y="2333250"/>
              <a:ext cx="381175" cy="381175"/>
            </a:xfrm>
            <a:custGeom>
              <a:rect b="b" l="l" r="r" t="t"/>
              <a:pathLst>
                <a:path extrusionOk="0" fill="none" h="15247" w="15247">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0"/>
            <p:cNvSpPr/>
            <p:nvPr/>
          </p:nvSpPr>
          <p:spPr>
            <a:xfrm>
              <a:off x="2869875" y="2503125"/>
              <a:ext cx="43875" cy="47525"/>
            </a:xfrm>
            <a:custGeom>
              <a:rect b="b" l="l" r="r" t="t"/>
              <a:pathLst>
                <a:path extrusionOk="0" fill="none" h="1901" w="1755">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0"/>
            <p:cNvSpPr/>
            <p:nvPr/>
          </p:nvSpPr>
          <p:spPr>
            <a:xfrm>
              <a:off x="2714000" y="2503125"/>
              <a:ext cx="43875" cy="47525"/>
            </a:xfrm>
            <a:custGeom>
              <a:rect b="b" l="l" r="r" t="t"/>
              <a:pathLst>
                <a:path extrusionOk="0" fill="none" h="1901" w="1755">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0"/>
            <p:cNvSpPr/>
            <p:nvPr/>
          </p:nvSpPr>
          <p:spPr>
            <a:xfrm>
              <a:off x="2810200" y="2595675"/>
              <a:ext cx="99875" cy="31075"/>
            </a:xfrm>
            <a:custGeom>
              <a:rect b="b" l="l" r="r" t="t"/>
              <a:pathLst>
                <a:path extrusionOk="0" fill="none" h="1243" w="3995">
                  <a:moveTo>
                    <a:pt x="1" y="1242"/>
                  </a:moveTo>
                  <a:lnTo>
                    <a:pt x="3995"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50"/>
          <p:cNvGrpSpPr/>
          <p:nvPr/>
        </p:nvGrpSpPr>
        <p:grpSpPr>
          <a:xfrm>
            <a:off x="2699907" y="2451953"/>
            <a:ext cx="154057" cy="384677"/>
            <a:chOff x="3384375" y="2267500"/>
            <a:chExt cx="203375" cy="507825"/>
          </a:xfrm>
        </p:grpSpPr>
        <p:sp>
          <p:nvSpPr>
            <p:cNvPr id="713" name="Google Shape;713;p50"/>
            <p:cNvSpPr/>
            <p:nvPr/>
          </p:nvSpPr>
          <p:spPr>
            <a:xfrm>
              <a:off x="3384375" y="2373425"/>
              <a:ext cx="203375" cy="401900"/>
            </a:xfrm>
            <a:custGeom>
              <a:rect b="b" l="l" r="r" t="t"/>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0"/>
            <p:cNvSpPr/>
            <p:nvPr/>
          </p:nvSpPr>
          <p:spPr>
            <a:xfrm>
              <a:off x="3443425" y="2267500"/>
              <a:ext cx="85275" cy="93775"/>
            </a:xfrm>
            <a:custGeom>
              <a:rect b="b" l="l" r="r" t="t"/>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 name="Google Shape;715;p50"/>
          <p:cNvGrpSpPr/>
          <p:nvPr/>
        </p:nvGrpSpPr>
        <p:grpSpPr>
          <a:xfrm>
            <a:off x="3732115" y="2500831"/>
            <a:ext cx="126389" cy="286903"/>
            <a:chOff x="4747025" y="2332025"/>
            <a:chExt cx="166850" cy="378750"/>
          </a:xfrm>
        </p:grpSpPr>
        <p:sp>
          <p:nvSpPr>
            <p:cNvPr id="716" name="Google Shape;716;p50"/>
            <p:cNvSpPr/>
            <p:nvPr/>
          </p:nvSpPr>
          <p:spPr>
            <a:xfrm>
              <a:off x="4747025" y="2427025"/>
              <a:ext cx="166850" cy="283750"/>
            </a:xfrm>
            <a:custGeom>
              <a:rect b="b" l="l" r="r" t="t"/>
              <a:pathLst>
                <a:path extrusionOk="0" fill="none" h="11350" w="6674">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0"/>
            <p:cNvSpPr/>
            <p:nvPr/>
          </p:nvSpPr>
          <p:spPr>
            <a:xfrm>
              <a:off x="4792100" y="2332025"/>
              <a:ext cx="76725" cy="84050"/>
            </a:xfrm>
            <a:custGeom>
              <a:rect b="b" l="l" r="r" t="t"/>
              <a:pathLst>
                <a:path extrusionOk="0" fill="none" h="3362" w="3069">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 name="Google Shape;718;p50"/>
          <p:cNvGrpSpPr/>
          <p:nvPr/>
        </p:nvGrpSpPr>
        <p:grpSpPr>
          <a:xfrm>
            <a:off x="3220632" y="2453790"/>
            <a:ext cx="130991" cy="380985"/>
            <a:chOff x="4071800" y="2269925"/>
            <a:chExt cx="172925" cy="502950"/>
          </a:xfrm>
        </p:grpSpPr>
        <p:sp>
          <p:nvSpPr>
            <p:cNvPr id="719" name="Google Shape;719;p50"/>
            <p:cNvSpPr/>
            <p:nvPr/>
          </p:nvSpPr>
          <p:spPr>
            <a:xfrm>
              <a:off x="4118075" y="2269925"/>
              <a:ext cx="80375" cy="91350"/>
            </a:xfrm>
            <a:custGeom>
              <a:rect b="b" l="l" r="r" t="t"/>
              <a:pathLst>
                <a:path extrusionOk="0" fill="none" h="3654" w="3215">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0"/>
            <p:cNvSpPr/>
            <p:nvPr/>
          </p:nvSpPr>
          <p:spPr>
            <a:xfrm>
              <a:off x="4071800" y="2372825"/>
              <a:ext cx="172925" cy="400050"/>
            </a:xfrm>
            <a:custGeom>
              <a:rect b="b" l="l" r="r" t="t"/>
              <a:pathLst>
                <a:path extrusionOk="0" fill="none" h="16002" w="6917">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1" name="Google Shape;721;p50"/>
          <p:cNvSpPr/>
          <p:nvPr/>
        </p:nvSpPr>
        <p:spPr>
          <a:xfrm>
            <a:off x="4160229" y="2493953"/>
            <a:ext cx="288740" cy="304420"/>
          </a:xfrm>
          <a:custGeom>
            <a:rect b="b" l="l" r="r" t="t"/>
            <a:pathLst>
              <a:path extrusionOk="0" fill="none" h="16075" w="15247">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2" name="Google Shape;722;p50"/>
          <p:cNvGrpSpPr/>
          <p:nvPr/>
        </p:nvGrpSpPr>
        <p:grpSpPr>
          <a:xfrm>
            <a:off x="4660563" y="2499449"/>
            <a:ext cx="311806" cy="293361"/>
            <a:chOff x="5972700" y="2330200"/>
            <a:chExt cx="411625" cy="387275"/>
          </a:xfrm>
        </p:grpSpPr>
        <p:sp>
          <p:nvSpPr>
            <p:cNvPr id="723" name="Google Shape;723;p50"/>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0"/>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5" name="Google Shape;725;p50"/>
          <p:cNvGrpSpPr/>
          <p:nvPr/>
        </p:nvGrpSpPr>
        <p:grpSpPr>
          <a:xfrm>
            <a:off x="690828" y="2975424"/>
            <a:ext cx="98721" cy="359775"/>
            <a:chOff x="732125" y="2958550"/>
            <a:chExt cx="130325" cy="474950"/>
          </a:xfrm>
        </p:grpSpPr>
        <p:sp>
          <p:nvSpPr>
            <p:cNvPr id="726" name="Google Shape;726;p50"/>
            <p:cNvSpPr/>
            <p:nvPr/>
          </p:nvSpPr>
          <p:spPr>
            <a:xfrm>
              <a:off x="732125" y="2958550"/>
              <a:ext cx="130325" cy="474950"/>
            </a:xfrm>
            <a:custGeom>
              <a:rect b="b" l="l" r="r" t="t"/>
              <a:pathLst>
                <a:path extrusionOk="0" fill="none" h="18998" w="5213">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0"/>
            <p:cNvSpPr/>
            <p:nvPr/>
          </p:nvSpPr>
          <p:spPr>
            <a:xfrm>
              <a:off x="756475" y="3090675"/>
              <a:ext cx="81625" cy="318475"/>
            </a:xfrm>
            <a:custGeom>
              <a:rect b="b" l="l" r="r" t="t"/>
              <a:pathLst>
                <a:path extrusionOk="0" fill="none" h="12739" w="3265">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0"/>
            <p:cNvSpPr/>
            <p:nvPr/>
          </p:nvSpPr>
          <p:spPr>
            <a:xfrm>
              <a:off x="802750" y="3129050"/>
              <a:ext cx="13425" cy="25"/>
            </a:xfrm>
            <a:custGeom>
              <a:rect b="b" l="l" r="r" t="t"/>
              <a:pathLst>
                <a:path extrusionOk="0" fill="none" h="1" w="537">
                  <a:moveTo>
                    <a:pt x="536"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0"/>
            <p:cNvSpPr/>
            <p:nvPr/>
          </p:nvSpPr>
          <p:spPr>
            <a:xfrm>
              <a:off x="802750" y="3162525"/>
              <a:ext cx="13425" cy="25"/>
            </a:xfrm>
            <a:custGeom>
              <a:rect b="b" l="l" r="r" t="t"/>
              <a:pathLst>
                <a:path extrusionOk="0" fill="none" h="1" w="537">
                  <a:moveTo>
                    <a:pt x="536"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0"/>
            <p:cNvSpPr/>
            <p:nvPr/>
          </p:nvSpPr>
          <p:spPr>
            <a:xfrm>
              <a:off x="802750" y="3196025"/>
              <a:ext cx="13425" cy="25"/>
            </a:xfrm>
            <a:custGeom>
              <a:rect b="b" l="l" r="r" t="t"/>
              <a:pathLst>
                <a:path extrusionOk="0" fill="none" h="1" w="537">
                  <a:moveTo>
                    <a:pt x="536"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0"/>
            <p:cNvSpPr/>
            <p:nvPr/>
          </p:nvSpPr>
          <p:spPr>
            <a:xfrm>
              <a:off x="802750" y="3229500"/>
              <a:ext cx="13425" cy="25"/>
            </a:xfrm>
            <a:custGeom>
              <a:rect b="b" l="l" r="r" t="t"/>
              <a:pathLst>
                <a:path extrusionOk="0" fill="none" h="1" w="537">
                  <a:moveTo>
                    <a:pt x="536"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0"/>
            <p:cNvSpPr/>
            <p:nvPr/>
          </p:nvSpPr>
          <p:spPr>
            <a:xfrm>
              <a:off x="802750" y="3263000"/>
              <a:ext cx="13425" cy="25"/>
            </a:xfrm>
            <a:custGeom>
              <a:rect b="b" l="l" r="r" t="t"/>
              <a:pathLst>
                <a:path extrusionOk="0" fill="none" h="1" w="537">
                  <a:moveTo>
                    <a:pt x="536"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0"/>
            <p:cNvSpPr/>
            <p:nvPr/>
          </p:nvSpPr>
          <p:spPr>
            <a:xfrm>
              <a:off x="802750" y="3296475"/>
              <a:ext cx="13425" cy="25"/>
            </a:xfrm>
            <a:custGeom>
              <a:rect b="b" l="l" r="r" t="t"/>
              <a:pathLst>
                <a:path extrusionOk="0" fill="none" h="1" w="537">
                  <a:moveTo>
                    <a:pt x="536"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4" name="Google Shape;734;p50"/>
          <p:cNvSpPr/>
          <p:nvPr/>
        </p:nvSpPr>
        <p:spPr>
          <a:xfrm>
            <a:off x="1607303" y="2961169"/>
            <a:ext cx="302583" cy="388370"/>
          </a:xfrm>
          <a:custGeom>
            <a:rect b="b" l="l" r="r" t="t"/>
            <a:pathLst>
              <a:path extrusionOk="0" fill="none" h="20508" w="15978">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0"/>
          <p:cNvSpPr/>
          <p:nvPr/>
        </p:nvSpPr>
        <p:spPr>
          <a:xfrm>
            <a:off x="1137302" y="2961169"/>
            <a:ext cx="224182" cy="388370"/>
          </a:xfrm>
          <a:custGeom>
            <a:rect b="b" l="l" r="r" t="t"/>
            <a:pathLst>
              <a:path extrusionOk="0" fill="none" h="20508" w="11838">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50"/>
          <p:cNvGrpSpPr/>
          <p:nvPr/>
        </p:nvGrpSpPr>
        <p:grpSpPr>
          <a:xfrm>
            <a:off x="2092941" y="2986957"/>
            <a:ext cx="349624" cy="331179"/>
            <a:chOff x="2583100" y="2973775"/>
            <a:chExt cx="461550" cy="437200"/>
          </a:xfrm>
        </p:grpSpPr>
        <p:sp>
          <p:nvSpPr>
            <p:cNvPr id="737" name="Google Shape;737;p50"/>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0"/>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9" name="Google Shape;739;p50"/>
          <p:cNvSpPr/>
          <p:nvPr/>
        </p:nvSpPr>
        <p:spPr>
          <a:xfrm>
            <a:off x="3634873" y="2994840"/>
            <a:ext cx="321028" cy="321028"/>
          </a:xfrm>
          <a:custGeom>
            <a:rect b="b" l="l" r="r" t="t"/>
            <a:pathLst>
              <a:path extrusionOk="0" fill="none" h="16952" w="16952">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0" name="Google Shape;740;p50"/>
          <p:cNvGrpSpPr/>
          <p:nvPr/>
        </p:nvGrpSpPr>
        <p:grpSpPr>
          <a:xfrm>
            <a:off x="4111243" y="3012333"/>
            <a:ext cx="392063" cy="291505"/>
            <a:chOff x="5247525" y="3007275"/>
            <a:chExt cx="517575" cy="384825"/>
          </a:xfrm>
        </p:grpSpPr>
        <p:sp>
          <p:nvSpPr>
            <p:cNvPr id="741" name="Google Shape;741;p50"/>
            <p:cNvSpPr/>
            <p:nvPr/>
          </p:nvSpPr>
          <p:spPr>
            <a:xfrm>
              <a:off x="5247525" y="3007275"/>
              <a:ext cx="348900" cy="348900"/>
            </a:xfrm>
            <a:custGeom>
              <a:rect b="b" l="l" r="r" t="t"/>
              <a:pathLst>
                <a:path extrusionOk="0" fill="none" h="13956" w="13956">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0"/>
            <p:cNvSpPr/>
            <p:nvPr/>
          </p:nvSpPr>
          <p:spPr>
            <a:xfrm>
              <a:off x="5566575" y="3193575"/>
              <a:ext cx="198525" cy="198525"/>
            </a:xfrm>
            <a:custGeom>
              <a:rect b="b" l="l" r="r" t="t"/>
              <a:pathLst>
                <a:path extrusionOk="0" fill="none" h="7941" w="7941">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3" name="Google Shape;743;p50"/>
          <p:cNvGrpSpPr/>
          <p:nvPr/>
        </p:nvGrpSpPr>
        <p:grpSpPr>
          <a:xfrm>
            <a:off x="3129770" y="2995725"/>
            <a:ext cx="309022" cy="315499"/>
            <a:chOff x="3951850" y="2985350"/>
            <a:chExt cx="407950" cy="416500"/>
          </a:xfrm>
        </p:grpSpPr>
        <p:sp>
          <p:nvSpPr>
            <p:cNvPr id="744" name="Google Shape;744;p50"/>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0"/>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0"/>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0"/>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 name="Google Shape;748;p50"/>
          <p:cNvGrpSpPr/>
          <p:nvPr/>
        </p:nvGrpSpPr>
        <p:grpSpPr>
          <a:xfrm>
            <a:off x="567223" y="3527054"/>
            <a:ext cx="357919" cy="274897"/>
            <a:chOff x="568950" y="3686775"/>
            <a:chExt cx="472500" cy="362900"/>
          </a:xfrm>
        </p:grpSpPr>
        <p:sp>
          <p:nvSpPr>
            <p:cNvPr id="749" name="Google Shape;749;p50"/>
            <p:cNvSpPr/>
            <p:nvPr/>
          </p:nvSpPr>
          <p:spPr>
            <a:xfrm>
              <a:off x="568950" y="3686775"/>
              <a:ext cx="472500" cy="362900"/>
            </a:xfrm>
            <a:custGeom>
              <a:rect b="b" l="l" r="r" t="t"/>
              <a:pathLst>
                <a:path extrusionOk="0" fill="none" h="14516" w="1890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0"/>
            <p:cNvSpPr/>
            <p:nvPr/>
          </p:nvSpPr>
          <p:spPr>
            <a:xfrm>
              <a:off x="645650" y="3820725"/>
              <a:ext cx="34125" cy="34125"/>
            </a:xfrm>
            <a:custGeom>
              <a:rect b="b" l="l" r="r" t="t"/>
              <a:pathLst>
                <a:path extrusionOk="0" fill="none" h="1365" w="1365">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0"/>
            <p:cNvSpPr/>
            <p:nvPr/>
          </p:nvSpPr>
          <p:spPr>
            <a:xfrm>
              <a:off x="747950" y="3753750"/>
              <a:ext cx="85275" cy="12200"/>
            </a:xfrm>
            <a:custGeom>
              <a:rect b="b" l="l" r="r" t="t"/>
              <a:pathLst>
                <a:path extrusionOk="0" fill="none" h="488" w="3411">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2" name="Google Shape;752;p50"/>
          <p:cNvSpPr/>
          <p:nvPr/>
        </p:nvSpPr>
        <p:spPr>
          <a:xfrm>
            <a:off x="4692025" y="2980088"/>
            <a:ext cx="243536" cy="350552"/>
          </a:xfrm>
          <a:custGeom>
            <a:rect b="b" l="l" r="r" t="t"/>
            <a:pathLst>
              <a:path extrusionOk="0" fill="none" h="18511" w="1286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3" name="Google Shape;753;p50"/>
          <p:cNvGrpSpPr/>
          <p:nvPr/>
        </p:nvGrpSpPr>
        <p:grpSpPr>
          <a:xfrm>
            <a:off x="1079179" y="3550120"/>
            <a:ext cx="340402" cy="228784"/>
            <a:chOff x="1244800" y="3717225"/>
            <a:chExt cx="449375" cy="302025"/>
          </a:xfrm>
        </p:grpSpPr>
        <p:sp>
          <p:nvSpPr>
            <p:cNvPr id="754" name="Google Shape;754;p50"/>
            <p:cNvSpPr/>
            <p:nvPr/>
          </p:nvSpPr>
          <p:spPr>
            <a:xfrm>
              <a:off x="1244800" y="3717225"/>
              <a:ext cx="449375" cy="302025"/>
            </a:xfrm>
            <a:custGeom>
              <a:rect b="b" l="l" r="r" t="t"/>
              <a:pathLst>
                <a:path extrusionOk="0" fill="none" h="12081" w="17975">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0"/>
            <p:cNvSpPr/>
            <p:nvPr/>
          </p:nvSpPr>
          <p:spPr>
            <a:xfrm>
              <a:off x="1244800" y="3795150"/>
              <a:ext cx="449375" cy="25"/>
            </a:xfrm>
            <a:custGeom>
              <a:rect b="b" l="l" r="r" t="t"/>
              <a:pathLst>
                <a:path extrusionOk="0" fill="none" h="1" w="17975">
                  <a:moveTo>
                    <a:pt x="17974"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0"/>
            <p:cNvSpPr/>
            <p:nvPr/>
          </p:nvSpPr>
          <p:spPr>
            <a:xfrm>
              <a:off x="1244800" y="3853000"/>
              <a:ext cx="449375" cy="25"/>
            </a:xfrm>
            <a:custGeom>
              <a:rect b="b" l="l" r="r" t="t"/>
              <a:pathLst>
                <a:path extrusionOk="0" fill="none" h="1" w="17975">
                  <a:moveTo>
                    <a:pt x="0" y="0"/>
                  </a:moveTo>
                  <a:lnTo>
                    <a:pt x="1797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0"/>
            <p:cNvSpPr/>
            <p:nvPr/>
          </p:nvSpPr>
          <p:spPr>
            <a:xfrm>
              <a:off x="1302625" y="3893800"/>
              <a:ext cx="161375" cy="25"/>
            </a:xfrm>
            <a:custGeom>
              <a:rect b="b" l="l" r="r" t="t"/>
              <a:pathLst>
                <a:path extrusionOk="0" fill="none" h="1" w="6455">
                  <a:moveTo>
                    <a:pt x="6455" y="0"/>
                  </a:move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0"/>
            <p:cNvSpPr/>
            <p:nvPr/>
          </p:nvSpPr>
          <p:spPr>
            <a:xfrm>
              <a:off x="1302625" y="3933975"/>
              <a:ext cx="110250" cy="25"/>
            </a:xfrm>
            <a:custGeom>
              <a:rect b="b" l="l" r="r" t="t"/>
              <a:pathLst>
                <a:path extrusionOk="0" fill="none" h="1" w="4410">
                  <a:moveTo>
                    <a:pt x="4409" y="1"/>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0"/>
            <p:cNvSpPr/>
            <p:nvPr/>
          </p:nvSpPr>
          <p:spPr>
            <a:xfrm>
              <a:off x="1572975" y="3899875"/>
              <a:ext cx="62125" cy="40225"/>
            </a:xfrm>
            <a:custGeom>
              <a:rect b="b" l="l" r="r" t="t"/>
              <a:pathLst>
                <a:path extrusionOk="0" fill="none" h="1609" w="2485">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 name="Google Shape;760;p50"/>
          <p:cNvGrpSpPr/>
          <p:nvPr/>
        </p:nvGrpSpPr>
        <p:grpSpPr>
          <a:xfrm>
            <a:off x="1592972" y="3532584"/>
            <a:ext cx="331179" cy="258762"/>
            <a:chOff x="1923075" y="3694075"/>
            <a:chExt cx="437200" cy="341600"/>
          </a:xfrm>
        </p:grpSpPr>
        <p:sp>
          <p:nvSpPr>
            <p:cNvPr id="761" name="Google Shape;761;p50"/>
            <p:cNvSpPr/>
            <p:nvPr/>
          </p:nvSpPr>
          <p:spPr>
            <a:xfrm>
              <a:off x="22476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0"/>
            <p:cNvSpPr/>
            <p:nvPr/>
          </p:nvSpPr>
          <p:spPr>
            <a:xfrm>
              <a:off x="20351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0"/>
            <p:cNvSpPr/>
            <p:nvPr/>
          </p:nvSpPr>
          <p:spPr>
            <a:xfrm>
              <a:off x="1923075" y="3694075"/>
              <a:ext cx="437200" cy="280100"/>
            </a:xfrm>
            <a:custGeom>
              <a:rect b="b" l="l" r="r" t="t"/>
              <a:pathLst>
                <a:path extrusionOk="0" fill="none" h="11204" w="17488">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0"/>
            <p:cNvSpPr/>
            <p:nvPr/>
          </p:nvSpPr>
          <p:spPr>
            <a:xfrm>
              <a:off x="2261000" y="3781750"/>
              <a:ext cx="48725" cy="108400"/>
            </a:xfrm>
            <a:custGeom>
              <a:rect b="b" l="l" r="r" t="t"/>
              <a:pathLst>
                <a:path extrusionOk="0" fill="none" h="4336" w="1949">
                  <a:moveTo>
                    <a:pt x="1" y="4336"/>
                  </a:moveTo>
                  <a:lnTo>
                    <a:pt x="1949"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0"/>
            <p:cNvSpPr/>
            <p:nvPr/>
          </p:nvSpPr>
          <p:spPr>
            <a:xfrm>
              <a:off x="2225675" y="3780550"/>
              <a:ext cx="32300" cy="113875"/>
            </a:xfrm>
            <a:custGeom>
              <a:rect b="b" l="l" r="r" t="t"/>
              <a:pathLst>
                <a:path extrusionOk="0" fill="none" h="4555" w="1292">
                  <a:moveTo>
                    <a:pt x="1" y="4554"/>
                  </a:moveTo>
                  <a:lnTo>
                    <a:pt x="1292"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0"/>
            <p:cNvSpPr/>
            <p:nvPr/>
          </p:nvSpPr>
          <p:spPr>
            <a:xfrm>
              <a:off x="2190375" y="3779325"/>
              <a:ext cx="15850" cy="119350"/>
            </a:xfrm>
            <a:custGeom>
              <a:rect b="b" l="l" r="r" t="t"/>
              <a:pathLst>
                <a:path extrusionOk="0" fill="none" h="4774" w="634">
                  <a:moveTo>
                    <a:pt x="0" y="4774"/>
                  </a:moveTo>
                  <a:lnTo>
                    <a:pt x="63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0"/>
            <p:cNvSpPr/>
            <p:nvPr/>
          </p:nvSpPr>
          <p:spPr>
            <a:xfrm>
              <a:off x="2154450" y="3777500"/>
              <a:ext cx="1250" cy="126050"/>
            </a:xfrm>
            <a:custGeom>
              <a:rect b="b" l="l" r="r" t="t"/>
              <a:pathLst>
                <a:path extrusionOk="0" fill="none" h="5042" w="50">
                  <a:moveTo>
                    <a:pt x="49" y="5042"/>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0"/>
            <p:cNvSpPr/>
            <p:nvPr/>
          </p:nvSpPr>
          <p:spPr>
            <a:xfrm>
              <a:off x="2103300" y="3776275"/>
              <a:ext cx="17075" cy="131550"/>
            </a:xfrm>
            <a:custGeom>
              <a:rect b="b" l="l" r="r" t="t"/>
              <a:pathLst>
                <a:path extrusionOk="0" fill="none" h="5262" w="683">
                  <a:moveTo>
                    <a:pt x="683" y="5261"/>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0"/>
            <p:cNvSpPr/>
            <p:nvPr/>
          </p:nvSpPr>
          <p:spPr>
            <a:xfrm>
              <a:off x="2051550" y="3775050"/>
              <a:ext cx="34125" cy="137025"/>
            </a:xfrm>
            <a:custGeom>
              <a:rect b="b" l="l" r="r" t="t"/>
              <a:pathLst>
                <a:path extrusionOk="0" fill="none" h="5481" w="1365">
                  <a:moveTo>
                    <a:pt x="1364" y="548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 name="Google Shape;770;p50"/>
          <p:cNvGrpSpPr/>
          <p:nvPr/>
        </p:nvGrpSpPr>
        <p:grpSpPr>
          <a:xfrm>
            <a:off x="2105383" y="3528437"/>
            <a:ext cx="324721" cy="266602"/>
            <a:chOff x="2599525" y="3688600"/>
            <a:chExt cx="428675" cy="351950"/>
          </a:xfrm>
        </p:grpSpPr>
        <p:sp>
          <p:nvSpPr>
            <p:cNvPr id="771" name="Google Shape;771;p50"/>
            <p:cNvSpPr/>
            <p:nvPr/>
          </p:nvSpPr>
          <p:spPr>
            <a:xfrm>
              <a:off x="2599525" y="3688600"/>
              <a:ext cx="428675" cy="168675"/>
            </a:xfrm>
            <a:custGeom>
              <a:rect b="b" l="l" r="r" t="t"/>
              <a:pathLst>
                <a:path extrusionOk="0" fill="none" h="6747" w="17147">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0"/>
            <p:cNvSpPr/>
            <p:nvPr/>
          </p:nvSpPr>
          <p:spPr>
            <a:xfrm>
              <a:off x="2792550" y="3862125"/>
              <a:ext cx="42650" cy="23775"/>
            </a:xfrm>
            <a:custGeom>
              <a:rect b="b" l="l" r="r" t="t"/>
              <a:pathLst>
                <a:path extrusionOk="0" fill="none" h="951" w="1706">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0"/>
            <p:cNvSpPr/>
            <p:nvPr/>
          </p:nvSpPr>
          <p:spPr>
            <a:xfrm>
              <a:off x="2599525" y="3852375"/>
              <a:ext cx="428675" cy="188175"/>
            </a:xfrm>
            <a:custGeom>
              <a:rect b="b" l="l" r="r" t="t"/>
              <a:pathLst>
                <a:path extrusionOk="0" fill="none" h="7527" w="17147">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4" name="Google Shape;774;p50"/>
          <p:cNvGrpSpPr/>
          <p:nvPr/>
        </p:nvGrpSpPr>
        <p:grpSpPr>
          <a:xfrm>
            <a:off x="2630255" y="3509992"/>
            <a:ext cx="300746" cy="296580"/>
            <a:chOff x="3292425" y="3664250"/>
            <a:chExt cx="397025" cy="391525"/>
          </a:xfrm>
        </p:grpSpPr>
        <p:sp>
          <p:nvSpPr>
            <p:cNvPr id="775" name="Google Shape;775;p50"/>
            <p:cNvSpPr/>
            <p:nvPr/>
          </p:nvSpPr>
          <p:spPr>
            <a:xfrm>
              <a:off x="3292425" y="3680675"/>
              <a:ext cx="375100" cy="375100"/>
            </a:xfrm>
            <a:custGeom>
              <a:rect b="b" l="l" r="r" t="t"/>
              <a:pathLst>
                <a:path extrusionOk="0" fill="none" h="15004" w="15004">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0"/>
            <p:cNvSpPr/>
            <p:nvPr/>
          </p:nvSpPr>
          <p:spPr>
            <a:xfrm>
              <a:off x="3504325" y="3664250"/>
              <a:ext cx="131525" cy="153450"/>
            </a:xfrm>
            <a:custGeom>
              <a:rect b="b" l="l" r="r" t="t"/>
              <a:pathLst>
                <a:path extrusionOk="0" fill="none" h="6138" w="5261">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0"/>
            <p:cNvSpPr/>
            <p:nvPr/>
          </p:nvSpPr>
          <p:spPr>
            <a:xfrm>
              <a:off x="3501875" y="3749500"/>
              <a:ext cx="187575" cy="96825"/>
            </a:xfrm>
            <a:custGeom>
              <a:rect b="b" l="l" r="r" t="t"/>
              <a:pathLst>
                <a:path extrusionOk="0" fill="none" h="3873" w="7503">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 name="Google Shape;778;p50"/>
          <p:cNvGrpSpPr/>
          <p:nvPr/>
        </p:nvGrpSpPr>
        <p:grpSpPr>
          <a:xfrm>
            <a:off x="3114998" y="3548264"/>
            <a:ext cx="333035" cy="241699"/>
            <a:chOff x="3932350" y="3714775"/>
            <a:chExt cx="439650" cy="319075"/>
          </a:xfrm>
        </p:grpSpPr>
        <p:sp>
          <p:nvSpPr>
            <p:cNvPr id="779" name="Google Shape;779;p50"/>
            <p:cNvSpPr/>
            <p:nvPr/>
          </p:nvSpPr>
          <p:spPr>
            <a:xfrm>
              <a:off x="3932350" y="3714775"/>
              <a:ext cx="439650" cy="319075"/>
            </a:xfrm>
            <a:custGeom>
              <a:rect b="b" l="l" r="r" t="t"/>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0"/>
            <p:cNvSpPr/>
            <p:nvPr/>
          </p:nvSpPr>
          <p:spPr>
            <a:xfrm>
              <a:off x="39701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0"/>
            <p:cNvSpPr/>
            <p:nvPr/>
          </p:nvSpPr>
          <p:spPr>
            <a:xfrm>
              <a:off x="42788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0"/>
            <p:cNvSpPr/>
            <p:nvPr/>
          </p:nvSpPr>
          <p:spPr>
            <a:xfrm>
              <a:off x="4073000" y="3716600"/>
              <a:ext cx="77350" cy="278900"/>
            </a:xfrm>
            <a:custGeom>
              <a:rect b="b" l="l" r="r" t="t"/>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0"/>
            <p:cNvSpPr/>
            <p:nvPr/>
          </p:nvSpPr>
          <p:spPr>
            <a:xfrm>
              <a:off x="4175900" y="3787250"/>
              <a:ext cx="77350" cy="208250"/>
            </a:xfrm>
            <a:custGeom>
              <a:rect b="b" l="l" r="r" t="t"/>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 name="Google Shape;784;p50"/>
          <p:cNvGrpSpPr/>
          <p:nvPr/>
        </p:nvGrpSpPr>
        <p:grpSpPr>
          <a:xfrm>
            <a:off x="3624190" y="3548264"/>
            <a:ext cx="333016" cy="241699"/>
            <a:chOff x="4604550" y="3714775"/>
            <a:chExt cx="439625" cy="319075"/>
          </a:xfrm>
        </p:grpSpPr>
        <p:sp>
          <p:nvSpPr>
            <p:cNvPr id="785" name="Google Shape;785;p50"/>
            <p:cNvSpPr/>
            <p:nvPr/>
          </p:nvSpPr>
          <p:spPr>
            <a:xfrm>
              <a:off x="4604550" y="3714775"/>
              <a:ext cx="439625" cy="319075"/>
            </a:xfrm>
            <a:custGeom>
              <a:rect b="b" l="l" r="r" t="t"/>
              <a:pathLst>
                <a:path extrusionOk="0" fill="none" h="12763" w="17585">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0"/>
            <p:cNvSpPr/>
            <p:nvPr/>
          </p:nvSpPr>
          <p:spPr>
            <a:xfrm>
              <a:off x="4647175" y="3761675"/>
              <a:ext cx="354400" cy="213725"/>
            </a:xfrm>
            <a:custGeom>
              <a:rect b="b" l="l" r="r" t="t"/>
              <a:pathLst>
                <a:path extrusionOk="0" fill="none" h="8549" w="14176">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 name="Google Shape;787;p50"/>
          <p:cNvGrpSpPr/>
          <p:nvPr/>
        </p:nvGrpSpPr>
        <p:grpSpPr>
          <a:xfrm>
            <a:off x="4145369" y="3523361"/>
            <a:ext cx="318264" cy="282756"/>
            <a:chOff x="5292575" y="3681900"/>
            <a:chExt cx="420150" cy="373275"/>
          </a:xfrm>
        </p:grpSpPr>
        <p:sp>
          <p:nvSpPr>
            <p:cNvPr id="788" name="Google Shape;788;p50"/>
            <p:cNvSpPr/>
            <p:nvPr/>
          </p:nvSpPr>
          <p:spPr>
            <a:xfrm>
              <a:off x="5292575" y="3706875"/>
              <a:ext cx="420150" cy="266700"/>
            </a:xfrm>
            <a:custGeom>
              <a:rect b="b" l="l" r="r" t="t"/>
              <a:pathLst>
                <a:path extrusionOk="0" fill="none" h="10668" w="16806">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0"/>
            <p:cNvSpPr/>
            <p:nvPr/>
          </p:nvSpPr>
          <p:spPr>
            <a:xfrm>
              <a:off x="5490475" y="3681900"/>
              <a:ext cx="24375" cy="25000"/>
            </a:xfrm>
            <a:custGeom>
              <a:rect b="b" l="l" r="r" t="t"/>
              <a:pathLst>
                <a:path extrusionOk="0" fill="none" h="1000" w="975">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0"/>
            <p:cNvSpPr/>
            <p:nvPr/>
          </p:nvSpPr>
          <p:spPr>
            <a:xfrm>
              <a:off x="5358350" y="3973550"/>
              <a:ext cx="60900" cy="81625"/>
            </a:xfrm>
            <a:custGeom>
              <a:rect b="b" l="l" r="r" t="t"/>
              <a:pathLst>
                <a:path extrusionOk="0" fill="none" h="3265" w="2436">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0"/>
            <p:cNvSpPr/>
            <p:nvPr/>
          </p:nvSpPr>
          <p:spPr>
            <a:xfrm>
              <a:off x="5586050" y="3973550"/>
              <a:ext cx="60925" cy="81625"/>
            </a:xfrm>
            <a:custGeom>
              <a:rect b="b" l="l" r="r" t="t"/>
              <a:pathLst>
                <a:path extrusionOk="0" fill="none" h="3265" w="2437">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0"/>
            <p:cNvSpPr/>
            <p:nvPr/>
          </p:nvSpPr>
          <p:spPr>
            <a:xfrm>
              <a:off x="5316925" y="3731225"/>
              <a:ext cx="371450" cy="218000"/>
            </a:xfrm>
            <a:custGeom>
              <a:rect b="b" l="l" r="r" t="t"/>
              <a:pathLst>
                <a:path extrusionOk="0" fill="none" h="8720" w="14858">
                  <a:moveTo>
                    <a:pt x="1" y="0"/>
                  </a:moveTo>
                  <a:lnTo>
                    <a:pt x="1" y="8719"/>
                  </a:lnTo>
                  <a:lnTo>
                    <a:pt x="14857" y="8719"/>
                  </a:lnTo>
                  <a:lnTo>
                    <a:pt x="14857" y="0"/>
                  </a:lnTo>
                  <a:lnTo>
                    <a:pt x="1"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0"/>
            <p:cNvSpPr/>
            <p:nvPr/>
          </p:nvSpPr>
          <p:spPr>
            <a:xfrm>
              <a:off x="5380250" y="3784800"/>
              <a:ext cx="230200" cy="115725"/>
            </a:xfrm>
            <a:custGeom>
              <a:rect b="b" l="l" r="r" t="t"/>
              <a:pathLst>
                <a:path extrusionOk="0" fill="none" h="4629" w="9208">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0"/>
            <p:cNvSpPr/>
            <p:nvPr/>
          </p:nvSpPr>
          <p:spPr>
            <a:xfrm>
              <a:off x="5547700" y="3779925"/>
              <a:ext cx="68825" cy="68825"/>
            </a:xfrm>
            <a:custGeom>
              <a:rect b="b" l="l" r="r" t="t"/>
              <a:pathLst>
                <a:path extrusionOk="0" fill="none" h="2753" w="2753">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 name="Google Shape;795;p50"/>
          <p:cNvGrpSpPr/>
          <p:nvPr/>
        </p:nvGrpSpPr>
        <p:grpSpPr>
          <a:xfrm>
            <a:off x="4636570" y="3487380"/>
            <a:ext cx="354245" cy="354245"/>
            <a:chOff x="5941025" y="3634400"/>
            <a:chExt cx="467650" cy="467650"/>
          </a:xfrm>
        </p:grpSpPr>
        <p:sp>
          <p:nvSpPr>
            <p:cNvPr id="796" name="Google Shape;796;p50"/>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0"/>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0"/>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0"/>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0"/>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0"/>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50"/>
          <p:cNvGrpSpPr/>
          <p:nvPr/>
        </p:nvGrpSpPr>
        <p:grpSpPr>
          <a:xfrm>
            <a:off x="5168372" y="3509992"/>
            <a:ext cx="309022" cy="309041"/>
            <a:chOff x="6643075" y="3664250"/>
            <a:chExt cx="407950" cy="407975"/>
          </a:xfrm>
        </p:grpSpPr>
        <p:sp>
          <p:nvSpPr>
            <p:cNvPr id="803" name="Google Shape;803;p50"/>
            <p:cNvSpPr/>
            <p:nvPr/>
          </p:nvSpPr>
          <p:spPr>
            <a:xfrm>
              <a:off x="6794075" y="3815250"/>
              <a:ext cx="211300" cy="211300"/>
            </a:xfrm>
            <a:custGeom>
              <a:rect b="b" l="l" r="r" t="t"/>
              <a:pathLst>
                <a:path extrusionOk="0" fill="none" h="8452" w="8452">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0"/>
            <p:cNvSpPr/>
            <p:nvPr/>
          </p:nvSpPr>
          <p:spPr>
            <a:xfrm>
              <a:off x="6643075" y="3664250"/>
              <a:ext cx="407950" cy="407975"/>
            </a:xfrm>
            <a:custGeom>
              <a:rect b="b" l="l" r="r" t="t"/>
              <a:pathLst>
                <a:path extrusionOk="0" fill="none" h="16319" w="16318">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 name="Google Shape;805;p50"/>
          <p:cNvGrpSpPr/>
          <p:nvPr/>
        </p:nvGrpSpPr>
        <p:grpSpPr>
          <a:xfrm>
            <a:off x="572753" y="4006268"/>
            <a:ext cx="334872" cy="334853"/>
            <a:chOff x="576250" y="4319400"/>
            <a:chExt cx="442075" cy="442050"/>
          </a:xfrm>
        </p:grpSpPr>
        <p:sp>
          <p:nvSpPr>
            <p:cNvPr id="806" name="Google Shape;806;p50"/>
            <p:cNvSpPr/>
            <p:nvPr/>
          </p:nvSpPr>
          <p:spPr>
            <a:xfrm>
              <a:off x="576250" y="4319400"/>
              <a:ext cx="442075" cy="442050"/>
            </a:xfrm>
            <a:custGeom>
              <a:rect b="b" l="l" r="r" t="t"/>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0"/>
            <p:cNvSpPr/>
            <p:nvPr/>
          </p:nvSpPr>
          <p:spPr>
            <a:xfrm>
              <a:off x="595725" y="4668875"/>
              <a:ext cx="73100" cy="73100"/>
            </a:xfrm>
            <a:custGeom>
              <a:rect b="b" l="l" r="r" t="t"/>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0"/>
            <p:cNvSpPr/>
            <p:nvPr/>
          </p:nvSpPr>
          <p:spPr>
            <a:xfrm>
              <a:off x="652350" y="4711500"/>
              <a:ext cx="46925" cy="46925"/>
            </a:xfrm>
            <a:custGeom>
              <a:rect b="b" l="l" r="r" t="t"/>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0"/>
            <p:cNvSpPr/>
            <p:nvPr/>
          </p:nvSpPr>
          <p:spPr>
            <a:xfrm>
              <a:off x="579300" y="4638450"/>
              <a:ext cx="46900" cy="46900"/>
            </a:xfrm>
            <a:custGeom>
              <a:rect b="b" l="l" r="r" t="t"/>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0" name="Google Shape;810;p50"/>
          <p:cNvSpPr/>
          <p:nvPr/>
        </p:nvSpPr>
        <p:spPr>
          <a:xfrm>
            <a:off x="1068121" y="4071363"/>
            <a:ext cx="362540" cy="204790"/>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0"/>
          <p:cNvSpPr/>
          <p:nvPr/>
        </p:nvSpPr>
        <p:spPr>
          <a:xfrm>
            <a:off x="3132601" y="4020155"/>
            <a:ext cx="307185" cy="307204"/>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0"/>
          <p:cNvSpPr/>
          <p:nvPr/>
        </p:nvSpPr>
        <p:spPr>
          <a:xfrm>
            <a:off x="2623398" y="4039528"/>
            <a:ext cx="307185" cy="268458"/>
          </a:xfrm>
          <a:custGeom>
            <a:rect b="b" l="l" r="r" t="t"/>
            <a:pathLst>
              <a:path extrusionOk="0" fill="none" h="14176" w="16221">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0"/>
          <p:cNvSpPr/>
          <p:nvPr/>
        </p:nvSpPr>
        <p:spPr>
          <a:xfrm>
            <a:off x="3640421" y="4018773"/>
            <a:ext cx="309950" cy="309969"/>
          </a:xfrm>
          <a:custGeom>
            <a:rect b="b" l="l" r="r" t="t"/>
            <a:pathLst>
              <a:path extrusionOk="0" fill="none" h="16368" w="16367">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4" name="Google Shape;814;p50"/>
          <p:cNvGrpSpPr/>
          <p:nvPr/>
        </p:nvGrpSpPr>
        <p:grpSpPr>
          <a:xfrm>
            <a:off x="4126924" y="4023330"/>
            <a:ext cx="355154" cy="293361"/>
            <a:chOff x="5268225" y="4341925"/>
            <a:chExt cx="468850" cy="387275"/>
          </a:xfrm>
        </p:grpSpPr>
        <p:sp>
          <p:nvSpPr>
            <p:cNvPr id="815" name="Google Shape;815;p50"/>
            <p:cNvSpPr/>
            <p:nvPr/>
          </p:nvSpPr>
          <p:spPr>
            <a:xfrm>
              <a:off x="5652425" y="4676800"/>
              <a:ext cx="65775" cy="52400"/>
            </a:xfrm>
            <a:custGeom>
              <a:rect b="b" l="l" r="r" t="t"/>
              <a:pathLst>
                <a:path extrusionOk="0" fill="none" h="2096" w="2631">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0"/>
            <p:cNvSpPr/>
            <p:nvPr/>
          </p:nvSpPr>
          <p:spPr>
            <a:xfrm>
              <a:off x="5287100" y="4676800"/>
              <a:ext cx="65775" cy="52400"/>
            </a:xfrm>
            <a:custGeom>
              <a:rect b="b" l="l" r="r" t="t"/>
              <a:pathLst>
                <a:path extrusionOk="0" fill="none" h="2096" w="2631">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0"/>
            <p:cNvSpPr/>
            <p:nvPr/>
          </p:nvSpPr>
          <p:spPr>
            <a:xfrm>
              <a:off x="5268225" y="4341925"/>
              <a:ext cx="468850" cy="333075"/>
            </a:xfrm>
            <a:custGeom>
              <a:rect b="b" l="l" r="r" t="t"/>
              <a:pathLst>
                <a:path extrusionOk="0" fill="none" h="13323" w="18754">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50"/>
            <p:cNvSpPr/>
            <p:nvPr/>
          </p:nvSpPr>
          <p:spPr>
            <a:xfrm>
              <a:off x="5351025" y="4375400"/>
              <a:ext cx="303250" cy="149825"/>
            </a:xfrm>
            <a:custGeom>
              <a:rect b="b" l="l" r="r" t="t"/>
              <a:pathLst>
                <a:path extrusionOk="0" fill="none" h="5993" w="1213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0"/>
            <p:cNvSpPr/>
            <p:nvPr/>
          </p:nvSpPr>
          <p:spPr>
            <a:xfrm>
              <a:off x="5326675" y="4569025"/>
              <a:ext cx="81000" cy="65175"/>
            </a:xfrm>
            <a:custGeom>
              <a:rect b="b" l="l" r="r" t="t"/>
              <a:pathLst>
                <a:path extrusionOk="0" fill="none" h="2607" w="324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0"/>
            <p:cNvSpPr/>
            <p:nvPr/>
          </p:nvSpPr>
          <p:spPr>
            <a:xfrm>
              <a:off x="5447225" y="4615925"/>
              <a:ext cx="110850" cy="25"/>
            </a:xfrm>
            <a:custGeom>
              <a:rect b="b" l="l" r="r" t="t"/>
              <a:pathLst>
                <a:path extrusionOk="0" fill="none" h="1" w="4434">
                  <a:moveTo>
                    <a:pt x="1" y="0"/>
                  </a:moveTo>
                  <a:lnTo>
                    <a:pt x="443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0"/>
            <p:cNvSpPr/>
            <p:nvPr/>
          </p:nvSpPr>
          <p:spPr>
            <a:xfrm>
              <a:off x="5439925" y="4589125"/>
              <a:ext cx="125450" cy="25"/>
            </a:xfrm>
            <a:custGeom>
              <a:rect b="b" l="l" r="r" t="t"/>
              <a:pathLst>
                <a:path extrusionOk="0" fill="none" h="1" w="5018">
                  <a:moveTo>
                    <a:pt x="1" y="0"/>
                  </a:moveTo>
                  <a:lnTo>
                    <a:pt x="501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0"/>
            <p:cNvSpPr/>
            <p:nvPr/>
          </p:nvSpPr>
          <p:spPr>
            <a:xfrm>
              <a:off x="5597625" y="4569025"/>
              <a:ext cx="81000" cy="65175"/>
            </a:xfrm>
            <a:custGeom>
              <a:rect b="b" l="l" r="r" t="t"/>
              <a:pathLst>
                <a:path extrusionOk="0" fill="none" h="2607" w="324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 name="Google Shape;823;p50"/>
          <p:cNvGrpSpPr/>
          <p:nvPr/>
        </p:nvGrpSpPr>
        <p:grpSpPr>
          <a:xfrm>
            <a:off x="4654106" y="4014108"/>
            <a:ext cx="319173" cy="319173"/>
            <a:chOff x="5964175" y="4329750"/>
            <a:chExt cx="421350" cy="421350"/>
          </a:xfrm>
        </p:grpSpPr>
        <p:sp>
          <p:nvSpPr>
            <p:cNvPr id="824" name="Google Shape;824;p50"/>
            <p:cNvSpPr/>
            <p:nvPr/>
          </p:nvSpPr>
          <p:spPr>
            <a:xfrm>
              <a:off x="5964175" y="4329750"/>
              <a:ext cx="421350" cy="421350"/>
            </a:xfrm>
            <a:custGeom>
              <a:rect b="b" l="l" r="r" t="t"/>
              <a:pathLst>
                <a:path extrusionOk="0" fill="none" h="16854" w="16854">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0"/>
            <p:cNvSpPr/>
            <p:nvPr/>
          </p:nvSpPr>
          <p:spPr>
            <a:xfrm>
              <a:off x="6322800" y="4360800"/>
              <a:ext cx="31675" cy="30475"/>
            </a:xfrm>
            <a:custGeom>
              <a:rect b="b" l="l" r="r" t="t"/>
              <a:pathLst>
                <a:path extrusionOk="0" fill="none" h="1219" w="1267">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 name="Google Shape;826;p50"/>
          <p:cNvGrpSpPr/>
          <p:nvPr/>
        </p:nvGrpSpPr>
        <p:grpSpPr>
          <a:xfrm>
            <a:off x="1081471" y="4523299"/>
            <a:ext cx="335800" cy="324721"/>
            <a:chOff x="1247825" y="5001950"/>
            <a:chExt cx="443300" cy="428675"/>
          </a:xfrm>
        </p:grpSpPr>
        <p:sp>
          <p:nvSpPr>
            <p:cNvPr id="827" name="Google Shape;827;p50"/>
            <p:cNvSpPr/>
            <p:nvPr/>
          </p:nvSpPr>
          <p:spPr>
            <a:xfrm>
              <a:off x="1247825" y="5168175"/>
              <a:ext cx="373875" cy="221650"/>
            </a:xfrm>
            <a:custGeom>
              <a:rect b="b" l="l" r="r" t="t"/>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0"/>
            <p:cNvSpPr/>
            <p:nvPr/>
          </p:nvSpPr>
          <p:spPr>
            <a:xfrm>
              <a:off x="1275850" y="5209575"/>
              <a:ext cx="60900" cy="87075"/>
            </a:xfrm>
            <a:custGeom>
              <a:rect b="b" l="l" r="r" t="t"/>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0"/>
            <p:cNvSpPr/>
            <p:nvPr/>
          </p:nvSpPr>
          <p:spPr>
            <a:xfrm>
              <a:off x="1247825" y="5391625"/>
              <a:ext cx="443300" cy="39000"/>
            </a:xfrm>
            <a:custGeom>
              <a:rect b="b" l="l" r="r" t="t"/>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0"/>
            <p:cNvSpPr/>
            <p:nvPr/>
          </p:nvSpPr>
          <p:spPr>
            <a:xfrm>
              <a:off x="1454850" y="5001950"/>
              <a:ext cx="17075" cy="114475"/>
            </a:xfrm>
            <a:custGeom>
              <a:rect b="b" l="l" r="r" t="t"/>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0"/>
            <p:cNvSpPr/>
            <p:nvPr/>
          </p:nvSpPr>
          <p:spPr>
            <a:xfrm>
              <a:off x="1411025" y="5001950"/>
              <a:ext cx="17075" cy="114475"/>
            </a:xfrm>
            <a:custGeom>
              <a:rect b="b" l="l" r="r" t="t"/>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0"/>
            <p:cNvSpPr/>
            <p:nvPr/>
          </p:nvSpPr>
          <p:spPr>
            <a:xfrm>
              <a:off x="1498700" y="5001950"/>
              <a:ext cx="16450" cy="114475"/>
            </a:xfrm>
            <a:custGeom>
              <a:rect b="b" l="l" r="r" t="t"/>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 name="Google Shape;833;p50"/>
          <p:cNvGrpSpPr/>
          <p:nvPr/>
        </p:nvGrpSpPr>
        <p:grpSpPr>
          <a:xfrm>
            <a:off x="1620640" y="4507146"/>
            <a:ext cx="275844" cy="351480"/>
            <a:chOff x="1959600" y="4980625"/>
            <a:chExt cx="364150" cy="464000"/>
          </a:xfrm>
        </p:grpSpPr>
        <p:sp>
          <p:nvSpPr>
            <p:cNvPr id="834" name="Google Shape;834;p50"/>
            <p:cNvSpPr/>
            <p:nvPr/>
          </p:nvSpPr>
          <p:spPr>
            <a:xfrm>
              <a:off x="1959600" y="4980625"/>
              <a:ext cx="364150" cy="239325"/>
            </a:xfrm>
            <a:custGeom>
              <a:rect b="b" l="l" r="r" t="t"/>
              <a:pathLst>
                <a:path extrusionOk="0" fill="none" h="9573" w="14566">
                  <a:moveTo>
                    <a:pt x="8769" y="9572"/>
                  </a:moveTo>
                  <a:lnTo>
                    <a:pt x="14565" y="9572"/>
                  </a:lnTo>
                  <a:lnTo>
                    <a:pt x="14565" y="6114"/>
                  </a:lnTo>
                  <a:lnTo>
                    <a:pt x="14565" y="6114"/>
                  </a:lnTo>
                  <a:lnTo>
                    <a:pt x="14541" y="6016"/>
                  </a:lnTo>
                  <a:lnTo>
                    <a:pt x="14516" y="5919"/>
                  </a:lnTo>
                  <a:lnTo>
                    <a:pt x="14468" y="5822"/>
                  </a:lnTo>
                  <a:lnTo>
                    <a:pt x="14419" y="5773"/>
                  </a:lnTo>
                  <a:lnTo>
                    <a:pt x="14346" y="5700"/>
                  </a:lnTo>
                  <a:lnTo>
                    <a:pt x="14249" y="5651"/>
                  </a:lnTo>
                  <a:lnTo>
                    <a:pt x="14175" y="5627"/>
                  </a:lnTo>
                  <a:lnTo>
                    <a:pt x="14078" y="5627"/>
                  </a:lnTo>
                  <a:lnTo>
                    <a:pt x="10814" y="5627"/>
                  </a:lnTo>
                  <a:lnTo>
                    <a:pt x="10814" y="5627"/>
                  </a:lnTo>
                  <a:lnTo>
                    <a:pt x="11228" y="5456"/>
                  </a:lnTo>
                  <a:lnTo>
                    <a:pt x="11643" y="5237"/>
                  </a:lnTo>
                  <a:lnTo>
                    <a:pt x="12008" y="4993"/>
                  </a:lnTo>
                  <a:lnTo>
                    <a:pt x="12178" y="4872"/>
                  </a:lnTo>
                  <a:lnTo>
                    <a:pt x="12349" y="4726"/>
                  </a:lnTo>
                  <a:lnTo>
                    <a:pt x="12349" y="4726"/>
                  </a:lnTo>
                  <a:lnTo>
                    <a:pt x="12617" y="4433"/>
                  </a:lnTo>
                  <a:lnTo>
                    <a:pt x="12836" y="4141"/>
                  </a:lnTo>
                  <a:lnTo>
                    <a:pt x="13031" y="3849"/>
                  </a:lnTo>
                  <a:lnTo>
                    <a:pt x="13177" y="3557"/>
                  </a:lnTo>
                  <a:lnTo>
                    <a:pt x="13274" y="3289"/>
                  </a:lnTo>
                  <a:lnTo>
                    <a:pt x="13372" y="3021"/>
                  </a:lnTo>
                  <a:lnTo>
                    <a:pt x="13396" y="2753"/>
                  </a:lnTo>
                  <a:lnTo>
                    <a:pt x="13420" y="2485"/>
                  </a:lnTo>
                  <a:lnTo>
                    <a:pt x="13396" y="2241"/>
                  </a:lnTo>
                  <a:lnTo>
                    <a:pt x="13347" y="1998"/>
                  </a:lnTo>
                  <a:lnTo>
                    <a:pt x="13274" y="1754"/>
                  </a:lnTo>
                  <a:lnTo>
                    <a:pt x="13201" y="1535"/>
                  </a:lnTo>
                  <a:lnTo>
                    <a:pt x="13079" y="1340"/>
                  </a:lnTo>
                  <a:lnTo>
                    <a:pt x="12958" y="1121"/>
                  </a:lnTo>
                  <a:lnTo>
                    <a:pt x="12812" y="951"/>
                  </a:lnTo>
                  <a:lnTo>
                    <a:pt x="12641" y="780"/>
                  </a:lnTo>
                  <a:lnTo>
                    <a:pt x="12641" y="780"/>
                  </a:lnTo>
                  <a:lnTo>
                    <a:pt x="12471" y="610"/>
                  </a:lnTo>
                  <a:lnTo>
                    <a:pt x="12300" y="463"/>
                  </a:lnTo>
                  <a:lnTo>
                    <a:pt x="12105" y="342"/>
                  </a:lnTo>
                  <a:lnTo>
                    <a:pt x="11886" y="220"/>
                  </a:lnTo>
                  <a:lnTo>
                    <a:pt x="11667" y="147"/>
                  </a:lnTo>
                  <a:lnTo>
                    <a:pt x="11423" y="74"/>
                  </a:lnTo>
                  <a:lnTo>
                    <a:pt x="11180" y="25"/>
                  </a:lnTo>
                  <a:lnTo>
                    <a:pt x="10936" y="1"/>
                  </a:lnTo>
                  <a:lnTo>
                    <a:pt x="10668" y="25"/>
                  </a:lnTo>
                  <a:lnTo>
                    <a:pt x="10400" y="49"/>
                  </a:lnTo>
                  <a:lnTo>
                    <a:pt x="10133" y="147"/>
                  </a:lnTo>
                  <a:lnTo>
                    <a:pt x="9865" y="244"/>
                  </a:lnTo>
                  <a:lnTo>
                    <a:pt x="9572" y="390"/>
                  </a:lnTo>
                  <a:lnTo>
                    <a:pt x="9280" y="585"/>
                  </a:lnTo>
                  <a:lnTo>
                    <a:pt x="8988" y="804"/>
                  </a:lnTo>
                  <a:lnTo>
                    <a:pt x="8696" y="1072"/>
                  </a:lnTo>
                  <a:lnTo>
                    <a:pt x="8696" y="1072"/>
                  </a:lnTo>
                  <a:lnTo>
                    <a:pt x="8452" y="1365"/>
                  </a:lnTo>
                  <a:lnTo>
                    <a:pt x="8257" y="1657"/>
                  </a:lnTo>
                  <a:lnTo>
                    <a:pt x="8062" y="1973"/>
                  </a:lnTo>
                  <a:lnTo>
                    <a:pt x="7892" y="2314"/>
                  </a:lnTo>
                  <a:lnTo>
                    <a:pt x="7770" y="2680"/>
                  </a:lnTo>
                  <a:lnTo>
                    <a:pt x="7648" y="3045"/>
                  </a:lnTo>
                  <a:lnTo>
                    <a:pt x="7551" y="3386"/>
                  </a:lnTo>
                  <a:lnTo>
                    <a:pt x="7478" y="3727"/>
                  </a:lnTo>
                  <a:lnTo>
                    <a:pt x="7380" y="4385"/>
                  </a:lnTo>
                  <a:lnTo>
                    <a:pt x="7307" y="4896"/>
                  </a:lnTo>
                  <a:lnTo>
                    <a:pt x="7283" y="5456"/>
                  </a:lnTo>
                  <a:lnTo>
                    <a:pt x="7283" y="5456"/>
                  </a:lnTo>
                  <a:lnTo>
                    <a:pt x="7283" y="5456"/>
                  </a:lnTo>
                  <a:lnTo>
                    <a:pt x="7283" y="5456"/>
                  </a:lnTo>
                  <a:lnTo>
                    <a:pt x="7283" y="5456"/>
                  </a:lnTo>
                  <a:lnTo>
                    <a:pt x="7259" y="4896"/>
                  </a:lnTo>
                  <a:lnTo>
                    <a:pt x="7186" y="4385"/>
                  </a:lnTo>
                  <a:lnTo>
                    <a:pt x="7088" y="3727"/>
                  </a:lnTo>
                  <a:lnTo>
                    <a:pt x="7015" y="3386"/>
                  </a:lnTo>
                  <a:lnTo>
                    <a:pt x="6918" y="3045"/>
                  </a:lnTo>
                  <a:lnTo>
                    <a:pt x="6796" y="2680"/>
                  </a:lnTo>
                  <a:lnTo>
                    <a:pt x="6674" y="2314"/>
                  </a:lnTo>
                  <a:lnTo>
                    <a:pt x="6504" y="1973"/>
                  </a:lnTo>
                  <a:lnTo>
                    <a:pt x="6309" y="1657"/>
                  </a:lnTo>
                  <a:lnTo>
                    <a:pt x="6114" y="1365"/>
                  </a:lnTo>
                  <a:lnTo>
                    <a:pt x="5870" y="1072"/>
                  </a:lnTo>
                  <a:lnTo>
                    <a:pt x="5870" y="1072"/>
                  </a:lnTo>
                  <a:lnTo>
                    <a:pt x="5578" y="804"/>
                  </a:lnTo>
                  <a:lnTo>
                    <a:pt x="5286" y="585"/>
                  </a:lnTo>
                  <a:lnTo>
                    <a:pt x="4994" y="390"/>
                  </a:lnTo>
                  <a:lnTo>
                    <a:pt x="4701" y="244"/>
                  </a:lnTo>
                  <a:lnTo>
                    <a:pt x="4433" y="147"/>
                  </a:lnTo>
                  <a:lnTo>
                    <a:pt x="4166" y="49"/>
                  </a:lnTo>
                  <a:lnTo>
                    <a:pt x="3898" y="25"/>
                  </a:lnTo>
                  <a:lnTo>
                    <a:pt x="3630" y="1"/>
                  </a:lnTo>
                  <a:lnTo>
                    <a:pt x="3386" y="25"/>
                  </a:lnTo>
                  <a:lnTo>
                    <a:pt x="3143" y="74"/>
                  </a:lnTo>
                  <a:lnTo>
                    <a:pt x="2899" y="147"/>
                  </a:lnTo>
                  <a:lnTo>
                    <a:pt x="2680" y="220"/>
                  </a:lnTo>
                  <a:lnTo>
                    <a:pt x="2461" y="342"/>
                  </a:lnTo>
                  <a:lnTo>
                    <a:pt x="2266" y="463"/>
                  </a:lnTo>
                  <a:lnTo>
                    <a:pt x="2095" y="610"/>
                  </a:lnTo>
                  <a:lnTo>
                    <a:pt x="1925" y="780"/>
                  </a:lnTo>
                  <a:lnTo>
                    <a:pt x="1925" y="780"/>
                  </a:lnTo>
                  <a:lnTo>
                    <a:pt x="1754" y="951"/>
                  </a:lnTo>
                  <a:lnTo>
                    <a:pt x="1608" y="1121"/>
                  </a:lnTo>
                  <a:lnTo>
                    <a:pt x="1487" y="1340"/>
                  </a:lnTo>
                  <a:lnTo>
                    <a:pt x="1365" y="1535"/>
                  </a:lnTo>
                  <a:lnTo>
                    <a:pt x="1292" y="1754"/>
                  </a:lnTo>
                  <a:lnTo>
                    <a:pt x="1219" y="1998"/>
                  </a:lnTo>
                  <a:lnTo>
                    <a:pt x="1170" y="2241"/>
                  </a:lnTo>
                  <a:lnTo>
                    <a:pt x="1146" y="2485"/>
                  </a:lnTo>
                  <a:lnTo>
                    <a:pt x="1170" y="2753"/>
                  </a:lnTo>
                  <a:lnTo>
                    <a:pt x="1194" y="3021"/>
                  </a:lnTo>
                  <a:lnTo>
                    <a:pt x="1292" y="3289"/>
                  </a:lnTo>
                  <a:lnTo>
                    <a:pt x="1389" y="3557"/>
                  </a:lnTo>
                  <a:lnTo>
                    <a:pt x="1535" y="3849"/>
                  </a:lnTo>
                  <a:lnTo>
                    <a:pt x="1730" y="4141"/>
                  </a:lnTo>
                  <a:lnTo>
                    <a:pt x="1949" y="4433"/>
                  </a:lnTo>
                  <a:lnTo>
                    <a:pt x="2217" y="4726"/>
                  </a:lnTo>
                  <a:lnTo>
                    <a:pt x="2217" y="4726"/>
                  </a:lnTo>
                  <a:lnTo>
                    <a:pt x="2388" y="4872"/>
                  </a:lnTo>
                  <a:lnTo>
                    <a:pt x="2558" y="4993"/>
                  </a:lnTo>
                  <a:lnTo>
                    <a:pt x="2923" y="5237"/>
                  </a:lnTo>
                  <a:lnTo>
                    <a:pt x="3337" y="5456"/>
                  </a:lnTo>
                  <a:lnTo>
                    <a:pt x="3752" y="5627"/>
                  </a:lnTo>
                  <a:lnTo>
                    <a:pt x="488" y="5627"/>
                  </a:lnTo>
                  <a:lnTo>
                    <a:pt x="488" y="5627"/>
                  </a:lnTo>
                  <a:lnTo>
                    <a:pt x="391" y="5627"/>
                  </a:lnTo>
                  <a:lnTo>
                    <a:pt x="317" y="5651"/>
                  </a:lnTo>
                  <a:lnTo>
                    <a:pt x="220" y="5700"/>
                  </a:lnTo>
                  <a:lnTo>
                    <a:pt x="147" y="5773"/>
                  </a:lnTo>
                  <a:lnTo>
                    <a:pt x="98" y="5822"/>
                  </a:lnTo>
                  <a:lnTo>
                    <a:pt x="50" y="5919"/>
                  </a:lnTo>
                  <a:lnTo>
                    <a:pt x="25" y="6016"/>
                  </a:lnTo>
                  <a:lnTo>
                    <a:pt x="1" y="6114"/>
                  </a:lnTo>
                  <a:lnTo>
                    <a:pt x="1" y="9572"/>
                  </a:lnTo>
                  <a:lnTo>
                    <a:pt x="5797" y="957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0"/>
            <p:cNvSpPr/>
            <p:nvPr/>
          </p:nvSpPr>
          <p:spPr>
            <a:xfrm>
              <a:off x="2053375" y="5121275"/>
              <a:ext cx="176600" cy="25"/>
            </a:xfrm>
            <a:custGeom>
              <a:rect b="b" l="l" r="r" t="t"/>
              <a:pathLst>
                <a:path extrusionOk="0" fill="none" h="1" w="7064">
                  <a:moveTo>
                    <a:pt x="1" y="1"/>
                  </a:moveTo>
                  <a:lnTo>
                    <a:pt x="706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0"/>
            <p:cNvSpPr/>
            <p:nvPr/>
          </p:nvSpPr>
          <p:spPr>
            <a:xfrm>
              <a:off x="2104525" y="5121275"/>
              <a:ext cx="74300" cy="323350"/>
            </a:xfrm>
            <a:custGeom>
              <a:rect b="b" l="l" r="r" t="t"/>
              <a:pathLst>
                <a:path extrusionOk="0" fill="none" h="12934" w="2972">
                  <a:moveTo>
                    <a:pt x="0" y="1"/>
                  </a:moveTo>
                  <a:lnTo>
                    <a:pt x="0" y="12933"/>
                  </a:lnTo>
                  <a:lnTo>
                    <a:pt x="2972" y="12933"/>
                  </a:lnTo>
                  <a:lnTo>
                    <a:pt x="2972"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0"/>
            <p:cNvSpPr/>
            <p:nvPr/>
          </p:nvSpPr>
          <p:spPr>
            <a:xfrm>
              <a:off x="2166625" y="5023850"/>
              <a:ext cx="85275" cy="85275"/>
            </a:xfrm>
            <a:custGeom>
              <a:rect b="b" l="l" r="r" t="t"/>
              <a:pathLst>
                <a:path extrusionOk="0" fill="none" h="3411" w="3411">
                  <a:moveTo>
                    <a:pt x="902" y="659"/>
                  </a:moveTo>
                  <a:lnTo>
                    <a:pt x="902" y="659"/>
                  </a:lnTo>
                  <a:lnTo>
                    <a:pt x="1194" y="391"/>
                  </a:lnTo>
                  <a:lnTo>
                    <a:pt x="1486" y="196"/>
                  </a:lnTo>
                  <a:lnTo>
                    <a:pt x="1754" y="74"/>
                  </a:lnTo>
                  <a:lnTo>
                    <a:pt x="1900" y="50"/>
                  </a:lnTo>
                  <a:lnTo>
                    <a:pt x="2022" y="25"/>
                  </a:lnTo>
                  <a:lnTo>
                    <a:pt x="2144" y="1"/>
                  </a:lnTo>
                  <a:lnTo>
                    <a:pt x="2290" y="25"/>
                  </a:lnTo>
                  <a:lnTo>
                    <a:pt x="2412" y="50"/>
                  </a:lnTo>
                  <a:lnTo>
                    <a:pt x="2533" y="74"/>
                  </a:lnTo>
                  <a:lnTo>
                    <a:pt x="2655" y="123"/>
                  </a:lnTo>
                  <a:lnTo>
                    <a:pt x="2777" y="196"/>
                  </a:lnTo>
                  <a:lnTo>
                    <a:pt x="3021" y="391"/>
                  </a:lnTo>
                  <a:lnTo>
                    <a:pt x="3021" y="391"/>
                  </a:lnTo>
                  <a:lnTo>
                    <a:pt x="3215" y="634"/>
                  </a:lnTo>
                  <a:lnTo>
                    <a:pt x="3288" y="756"/>
                  </a:lnTo>
                  <a:lnTo>
                    <a:pt x="3337" y="878"/>
                  </a:lnTo>
                  <a:lnTo>
                    <a:pt x="3362" y="999"/>
                  </a:lnTo>
                  <a:lnTo>
                    <a:pt x="3386" y="1121"/>
                  </a:lnTo>
                  <a:lnTo>
                    <a:pt x="3410" y="1267"/>
                  </a:lnTo>
                  <a:lnTo>
                    <a:pt x="3386" y="1389"/>
                  </a:lnTo>
                  <a:lnTo>
                    <a:pt x="3362" y="1535"/>
                  </a:lnTo>
                  <a:lnTo>
                    <a:pt x="3337" y="1657"/>
                  </a:lnTo>
                  <a:lnTo>
                    <a:pt x="3215" y="1925"/>
                  </a:lnTo>
                  <a:lnTo>
                    <a:pt x="3021" y="2217"/>
                  </a:lnTo>
                  <a:lnTo>
                    <a:pt x="2753" y="2509"/>
                  </a:lnTo>
                  <a:lnTo>
                    <a:pt x="2753" y="2509"/>
                  </a:lnTo>
                  <a:lnTo>
                    <a:pt x="2631" y="2607"/>
                  </a:lnTo>
                  <a:lnTo>
                    <a:pt x="2509" y="2704"/>
                  </a:lnTo>
                  <a:lnTo>
                    <a:pt x="2192" y="2899"/>
                  </a:lnTo>
                  <a:lnTo>
                    <a:pt x="1827" y="3045"/>
                  </a:lnTo>
                  <a:lnTo>
                    <a:pt x="1462" y="3167"/>
                  </a:lnTo>
                  <a:lnTo>
                    <a:pt x="1072" y="3264"/>
                  </a:lnTo>
                  <a:lnTo>
                    <a:pt x="682" y="3338"/>
                  </a:lnTo>
                  <a:lnTo>
                    <a:pt x="317" y="3386"/>
                  </a:lnTo>
                  <a:lnTo>
                    <a:pt x="1" y="3411"/>
                  </a:lnTo>
                  <a:lnTo>
                    <a:pt x="1" y="3411"/>
                  </a:lnTo>
                  <a:lnTo>
                    <a:pt x="25" y="3094"/>
                  </a:lnTo>
                  <a:lnTo>
                    <a:pt x="98" y="2729"/>
                  </a:lnTo>
                  <a:lnTo>
                    <a:pt x="147" y="2339"/>
                  </a:lnTo>
                  <a:lnTo>
                    <a:pt x="244" y="1949"/>
                  </a:lnTo>
                  <a:lnTo>
                    <a:pt x="366" y="1584"/>
                  </a:lnTo>
                  <a:lnTo>
                    <a:pt x="512" y="1219"/>
                  </a:lnTo>
                  <a:lnTo>
                    <a:pt x="707" y="902"/>
                  </a:lnTo>
                  <a:lnTo>
                    <a:pt x="804" y="780"/>
                  </a:lnTo>
                  <a:lnTo>
                    <a:pt x="902" y="659"/>
                  </a:lnTo>
                  <a:lnTo>
                    <a:pt x="902" y="65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0"/>
            <p:cNvSpPr/>
            <p:nvPr/>
          </p:nvSpPr>
          <p:spPr>
            <a:xfrm>
              <a:off x="2031450" y="5023850"/>
              <a:ext cx="85275" cy="85275"/>
            </a:xfrm>
            <a:custGeom>
              <a:rect b="b" l="l" r="r" t="t"/>
              <a:pathLst>
                <a:path extrusionOk="0" fill="none" h="3411" w="3411">
                  <a:moveTo>
                    <a:pt x="390" y="391"/>
                  </a:moveTo>
                  <a:lnTo>
                    <a:pt x="390" y="391"/>
                  </a:lnTo>
                  <a:lnTo>
                    <a:pt x="634" y="196"/>
                  </a:lnTo>
                  <a:lnTo>
                    <a:pt x="756" y="123"/>
                  </a:lnTo>
                  <a:lnTo>
                    <a:pt x="878" y="74"/>
                  </a:lnTo>
                  <a:lnTo>
                    <a:pt x="999" y="50"/>
                  </a:lnTo>
                  <a:lnTo>
                    <a:pt x="1121" y="25"/>
                  </a:lnTo>
                  <a:lnTo>
                    <a:pt x="1267" y="1"/>
                  </a:lnTo>
                  <a:lnTo>
                    <a:pt x="1389" y="25"/>
                  </a:lnTo>
                  <a:lnTo>
                    <a:pt x="1511" y="50"/>
                  </a:lnTo>
                  <a:lnTo>
                    <a:pt x="1657" y="74"/>
                  </a:lnTo>
                  <a:lnTo>
                    <a:pt x="1925" y="196"/>
                  </a:lnTo>
                  <a:lnTo>
                    <a:pt x="2217" y="391"/>
                  </a:lnTo>
                  <a:lnTo>
                    <a:pt x="2509" y="659"/>
                  </a:lnTo>
                  <a:lnTo>
                    <a:pt x="2509" y="659"/>
                  </a:lnTo>
                  <a:lnTo>
                    <a:pt x="2607" y="780"/>
                  </a:lnTo>
                  <a:lnTo>
                    <a:pt x="2704" y="902"/>
                  </a:lnTo>
                  <a:lnTo>
                    <a:pt x="2899" y="1219"/>
                  </a:lnTo>
                  <a:lnTo>
                    <a:pt x="3045" y="1584"/>
                  </a:lnTo>
                  <a:lnTo>
                    <a:pt x="3167" y="1949"/>
                  </a:lnTo>
                  <a:lnTo>
                    <a:pt x="3264" y="2339"/>
                  </a:lnTo>
                  <a:lnTo>
                    <a:pt x="3313" y="2729"/>
                  </a:lnTo>
                  <a:lnTo>
                    <a:pt x="3386" y="3094"/>
                  </a:lnTo>
                  <a:lnTo>
                    <a:pt x="3410" y="3411"/>
                  </a:lnTo>
                  <a:lnTo>
                    <a:pt x="3410" y="3411"/>
                  </a:lnTo>
                  <a:lnTo>
                    <a:pt x="3094" y="3386"/>
                  </a:lnTo>
                  <a:lnTo>
                    <a:pt x="2729" y="3338"/>
                  </a:lnTo>
                  <a:lnTo>
                    <a:pt x="2339" y="3264"/>
                  </a:lnTo>
                  <a:lnTo>
                    <a:pt x="1949" y="3167"/>
                  </a:lnTo>
                  <a:lnTo>
                    <a:pt x="1584" y="3045"/>
                  </a:lnTo>
                  <a:lnTo>
                    <a:pt x="1218" y="2899"/>
                  </a:lnTo>
                  <a:lnTo>
                    <a:pt x="902" y="2704"/>
                  </a:lnTo>
                  <a:lnTo>
                    <a:pt x="780" y="2607"/>
                  </a:lnTo>
                  <a:lnTo>
                    <a:pt x="658" y="2509"/>
                  </a:lnTo>
                  <a:lnTo>
                    <a:pt x="658" y="2509"/>
                  </a:lnTo>
                  <a:lnTo>
                    <a:pt x="390" y="2217"/>
                  </a:lnTo>
                  <a:lnTo>
                    <a:pt x="196" y="1925"/>
                  </a:lnTo>
                  <a:lnTo>
                    <a:pt x="74" y="1657"/>
                  </a:lnTo>
                  <a:lnTo>
                    <a:pt x="49" y="1535"/>
                  </a:lnTo>
                  <a:lnTo>
                    <a:pt x="25" y="1389"/>
                  </a:lnTo>
                  <a:lnTo>
                    <a:pt x="1" y="1267"/>
                  </a:lnTo>
                  <a:lnTo>
                    <a:pt x="25" y="1121"/>
                  </a:lnTo>
                  <a:lnTo>
                    <a:pt x="49" y="999"/>
                  </a:lnTo>
                  <a:lnTo>
                    <a:pt x="74" y="878"/>
                  </a:lnTo>
                  <a:lnTo>
                    <a:pt x="123" y="756"/>
                  </a:lnTo>
                  <a:lnTo>
                    <a:pt x="196" y="634"/>
                  </a:lnTo>
                  <a:lnTo>
                    <a:pt x="390" y="391"/>
                  </a:lnTo>
                  <a:lnTo>
                    <a:pt x="390" y="39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0"/>
            <p:cNvSpPr/>
            <p:nvPr/>
          </p:nvSpPr>
          <p:spPr>
            <a:xfrm>
              <a:off x="1979100" y="5219925"/>
              <a:ext cx="125450" cy="224700"/>
            </a:xfrm>
            <a:custGeom>
              <a:rect b="b" l="l" r="r" t="t"/>
              <a:pathLst>
                <a:path extrusionOk="0" fill="none" h="8988" w="5018">
                  <a:moveTo>
                    <a:pt x="0" y="0"/>
                  </a:moveTo>
                  <a:lnTo>
                    <a:pt x="0" y="8500"/>
                  </a:lnTo>
                  <a:lnTo>
                    <a:pt x="0" y="8500"/>
                  </a:lnTo>
                  <a:lnTo>
                    <a:pt x="25" y="8598"/>
                  </a:lnTo>
                  <a:lnTo>
                    <a:pt x="49" y="8695"/>
                  </a:lnTo>
                  <a:lnTo>
                    <a:pt x="98" y="8768"/>
                  </a:lnTo>
                  <a:lnTo>
                    <a:pt x="146" y="8841"/>
                  </a:lnTo>
                  <a:lnTo>
                    <a:pt x="219" y="8890"/>
                  </a:lnTo>
                  <a:lnTo>
                    <a:pt x="317" y="8938"/>
                  </a:lnTo>
                  <a:lnTo>
                    <a:pt x="390" y="8963"/>
                  </a:lnTo>
                  <a:lnTo>
                    <a:pt x="487" y="8987"/>
                  </a:lnTo>
                  <a:lnTo>
                    <a:pt x="5017" y="898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0"/>
            <p:cNvSpPr/>
            <p:nvPr/>
          </p:nvSpPr>
          <p:spPr>
            <a:xfrm>
              <a:off x="2178800" y="5219925"/>
              <a:ext cx="125450" cy="224700"/>
            </a:xfrm>
            <a:custGeom>
              <a:rect b="b" l="l" r="r" t="t"/>
              <a:pathLst>
                <a:path extrusionOk="0" fill="none" h="8988" w="5018">
                  <a:moveTo>
                    <a:pt x="1" y="8987"/>
                  </a:moveTo>
                  <a:lnTo>
                    <a:pt x="4531" y="8987"/>
                  </a:lnTo>
                  <a:lnTo>
                    <a:pt x="4531" y="8987"/>
                  </a:lnTo>
                  <a:lnTo>
                    <a:pt x="4628" y="8963"/>
                  </a:lnTo>
                  <a:lnTo>
                    <a:pt x="4701" y="8938"/>
                  </a:lnTo>
                  <a:lnTo>
                    <a:pt x="4799" y="8890"/>
                  </a:lnTo>
                  <a:lnTo>
                    <a:pt x="4872" y="8841"/>
                  </a:lnTo>
                  <a:lnTo>
                    <a:pt x="4920" y="8768"/>
                  </a:lnTo>
                  <a:lnTo>
                    <a:pt x="4969" y="8695"/>
                  </a:lnTo>
                  <a:lnTo>
                    <a:pt x="4993" y="8598"/>
                  </a:lnTo>
                  <a:lnTo>
                    <a:pt x="5018" y="8500"/>
                  </a:lnTo>
                  <a:lnTo>
                    <a:pt x="501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 name="Google Shape;841;p50"/>
          <p:cNvGrpSpPr/>
          <p:nvPr/>
        </p:nvGrpSpPr>
        <p:grpSpPr>
          <a:xfrm>
            <a:off x="2109550" y="4520534"/>
            <a:ext cx="316408" cy="325176"/>
            <a:chOff x="2605025" y="4998300"/>
            <a:chExt cx="417700" cy="429275"/>
          </a:xfrm>
        </p:grpSpPr>
        <p:sp>
          <p:nvSpPr>
            <p:cNvPr id="842" name="Google Shape;842;p50"/>
            <p:cNvSpPr/>
            <p:nvPr/>
          </p:nvSpPr>
          <p:spPr>
            <a:xfrm>
              <a:off x="2819350" y="5216875"/>
              <a:ext cx="202150" cy="210700"/>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0"/>
            <p:cNvSpPr/>
            <p:nvPr/>
          </p:nvSpPr>
          <p:spPr>
            <a:xfrm>
              <a:off x="2606225" y="4998300"/>
              <a:ext cx="203400" cy="207650"/>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0"/>
            <p:cNvSpPr/>
            <p:nvPr/>
          </p:nvSpPr>
          <p:spPr>
            <a:xfrm>
              <a:off x="2605025" y="5003775"/>
              <a:ext cx="417700" cy="417700"/>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 name="Google Shape;845;p50"/>
          <p:cNvGrpSpPr/>
          <p:nvPr/>
        </p:nvGrpSpPr>
        <p:grpSpPr>
          <a:xfrm>
            <a:off x="2587835" y="4523299"/>
            <a:ext cx="378220" cy="315025"/>
            <a:chOff x="3236425" y="5001950"/>
            <a:chExt cx="499300" cy="415875"/>
          </a:xfrm>
        </p:grpSpPr>
        <p:sp>
          <p:nvSpPr>
            <p:cNvPr id="846" name="Google Shape;846;p50"/>
            <p:cNvSpPr/>
            <p:nvPr/>
          </p:nvSpPr>
          <p:spPr>
            <a:xfrm>
              <a:off x="3236425" y="5309425"/>
              <a:ext cx="499300" cy="108400"/>
            </a:xfrm>
            <a:custGeom>
              <a:rect b="b" l="l" r="r" t="t"/>
              <a:pathLst>
                <a:path extrusionOk="0" fill="none" h="4336" w="19972">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0"/>
            <p:cNvSpPr/>
            <p:nvPr/>
          </p:nvSpPr>
          <p:spPr>
            <a:xfrm>
              <a:off x="3294875" y="5330725"/>
              <a:ext cx="382400" cy="25"/>
            </a:xfrm>
            <a:custGeom>
              <a:rect b="b" l="l" r="r" t="t"/>
              <a:pathLst>
                <a:path extrusionOk="0" fill="none" h="1" w="15296">
                  <a:moveTo>
                    <a:pt x="0" y="1"/>
                  </a:moveTo>
                  <a:lnTo>
                    <a:pt x="15295"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0"/>
            <p:cNvSpPr/>
            <p:nvPr/>
          </p:nvSpPr>
          <p:spPr>
            <a:xfrm>
              <a:off x="3280250" y="5162675"/>
              <a:ext cx="411625" cy="140075"/>
            </a:xfrm>
            <a:custGeom>
              <a:rect b="b" l="l" r="r" t="t"/>
              <a:pathLst>
                <a:path extrusionOk="0" fill="none" h="5603" w="16465">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0"/>
            <p:cNvSpPr/>
            <p:nvPr/>
          </p:nvSpPr>
          <p:spPr>
            <a:xfrm>
              <a:off x="3471450" y="5001950"/>
              <a:ext cx="17075" cy="114475"/>
            </a:xfrm>
            <a:custGeom>
              <a:rect b="b" l="l" r="r" t="t"/>
              <a:pathLst>
                <a:path extrusionOk="0" fill="none" h="4579" w="683">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0"/>
            <p:cNvSpPr/>
            <p:nvPr/>
          </p:nvSpPr>
          <p:spPr>
            <a:xfrm>
              <a:off x="3427600" y="5001950"/>
              <a:ext cx="17075" cy="114475"/>
            </a:xfrm>
            <a:custGeom>
              <a:rect b="b" l="l" r="r" t="t"/>
              <a:pathLst>
                <a:path extrusionOk="0" fill="none" h="4579" w="683">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0"/>
            <p:cNvSpPr/>
            <p:nvPr/>
          </p:nvSpPr>
          <p:spPr>
            <a:xfrm>
              <a:off x="3515275" y="5001950"/>
              <a:ext cx="16475" cy="114475"/>
            </a:xfrm>
            <a:custGeom>
              <a:rect b="b" l="l" r="r" t="t"/>
              <a:pathLst>
                <a:path extrusionOk="0" fill="none" h="4579" w="659">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 name="Google Shape;852;p50"/>
          <p:cNvGrpSpPr/>
          <p:nvPr/>
        </p:nvGrpSpPr>
        <p:grpSpPr>
          <a:xfrm>
            <a:off x="3142211" y="4507146"/>
            <a:ext cx="287831" cy="342712"/>
            <a:chOff x="3968275" y="4980625"/>
            <a:chExt cx="379975" cy="452425"/>
          </a:xfrm>
        </p:grpSpPr>
        <p:sp>
          <p:nvSpPr>
            <p:cNvPr id="853" name="Google Shape;853;p50"/>
            <p:cNvSpPr/>
            <p:nvPr/>
          </p:nvSpPr>
          <p:spPr>
            <a:xfrm>
              <a:off x="4168000" y="4980625"/>
              <a:ext cx="85875" cy="102325"/>
            </a:xfrm>
            <a:custGeom>
              <a:rect b="b" l="l" r="r" t="t"/>
              <a:pathLst>
                <a:path extrusionOk="0" fill="none" h="4093" w="3435">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0"/>
            <p:cNvSpPr/>
            <p:nvPr/>
          </p:nvSpPr>
          <p:spPr>
            <a:xfrm>
              <a:off x="3968275" y="5043350"/>
              <a:ext cx="379975" cy="389700"/>
            </a:xfrm>
            <a:custGeom>
              <a:rect b="b" l="l" r="r" t="t"/>
              <a:pathLst>
                <a:path extrusionOk="0" fill="none" h="15588" w="15199">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0"/>
            <p:cNvSpPr/>
            <p:nvPr/>
          </p:nvSpPr>
          <p:spPr>
            <a:xfrm>
              <a:off x="4031000" y="5150500"/>
              <a:ext cx="54200" cy="61525"/>
            </a:xfrm>
            <a:custGeom>
              <a:rect b="b" l="l" r="r" t="t"/>
              <a:pathLst>
                <a:path extrusionOk="0" fill="none" h="2461" w="2168">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50"/>
          <p:cNvGrpSpPr/>
          <p:nvPr/>
        </p:nvGrpSpPr>
        <p:grpSpPr>
          <a:xfrm>
            <a:off x="4634259" y="4583710"/>
            <a:ext cx="364395" cy="198351"/>
            <a:chOff x="5937975" y="5081700"/>
            <a:chExt cx="481050" cy="261850"/>
          </a:xfrm>
        </p:grpSpPr>
        <p:sp>
          <p:nvSpPr>
            <p:cNvPr id="857" name="Google Shape;857;p50"/>
            <p:cNvSpPr/>
            <p:nvPr/>
          </p:nvSpPr>
          <p:spPr>
            <a:xfrm>
              <a:off x="6104200" y="5081700"/>
              <a:ext cx="314825" cy="215575"/>
            </a:xfrm>
            <a:custGeom>
              <a:rect b="b" l="l" r="r" t="t"/>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0"/>
            <p:cNvSpPr/>
            <p:nvPr/>
          </p:nvSpPr>
          <p:spPr>
            <a:xfrm>
              <a:off x="5937975" y="5210175"/>
              <a:ext cx="333700" cy="133375"/>
            </a:xfrm>
            <a:custGeom>
              <a:rect b="b" l="l" r="r" t="t"/>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0"/>
            <p:cNvSpPr/>
            <p:nvPr/>
          </p:nvSpPr>
          <p:spPr>
            <a:xfrm>
              <a:off x="6352025" y="5109100"/>
              <a:ext cx="19500" cy="18900"/>
            </a:xfrm>
            <a:custGeom>
              <a:rect b="b" l="l" r="r" t="t"/>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cap="flat" cmpd="sng" w="952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 name="Google Shape;860;p50"/>
          <p:cNvGrpSpPr/>
          <p:nvPr/>
        </p:nvGrpSpPr>
        <p:grpSpPr>
          <a:xfrm>
            <a:off x="5191419" y="4545437"/>
            <a:ext cx="261527" cy="300728"/>
            <a:chOff x="6673500" y="5031175"/>
            <a:chExt cx="345250" cy="397000"/>
          </a:xfrm>
        </p:grpSpPr>
        <p:sp>
          <p:nvSpPr>
            <p:cNvPr id="861" name="Google Shape;861;p50"/>
            <p:cNvSpPr/>
            <p:nvPr/>
          </p:nvSpPr>
          <p:spPr>
            <a:xfrm>
              <a:off x="6731950" y="5031175"/>
              <a:ext cx="105375" cy="147375"/>
            </a:xfrm>
            <a:custGeom>
              <a:rect b="b" l="l" r="r" t="t"/>
              <a:pathLst>
                <a:path extrusionOk="0" fill="none" h="5895" w="4215">
                  <a:moveTo>
                    <a:pt x="2436" y="5894"/>
                  </a:moveTo>
                  <a:lnTo>
                    <a:pt x="2436" y="5894"/>
                  </a:lnTo>
                  <a:lnTo>
                    <a:pt x="2656" y="5845"/>
                  </a:lnTo>
                  <a:lnTo>
                    <a:pt x="2850" y="5772"/>
                  </a:lnTo>
                  <a:lnTo>
                    <a:pt x="3045" y="5699"/>
                  </a:lnTo>
                  <a:lnTo>
                    <a:pt x="3216" y="5577"/>
                  </a:lnTo>
                  <a:lnTo>
                    <a:pt x="3386" y="5456"/>
                  </a:lnTo>
                  <a:lnTo>
                    <a:pt x="3532" y="5285"/>
                  </a:lnTo>
                  <a:lnTo>
                    <a:pt x="3678" y="5115"/>
                  </a:lnTo>
                  <a:lnTo>
                    <a:pt x="3800" y="4920"/>
                  </a:lnTo>
                  <a:lnTo>
                    <a:pt x="3922" y="4725"/>
                  </a:lnTo>
                  <a:lnTo>
                    <a:pt x="4019" y="4506"/>
                  </a:lnTo>
                  <a:lnTo>
                    <a:pt x="4092" y="4262"/>
                  </a:lnTo>
                  <a:lnTo>
                    <a:pt x="4141" y="4019"/>
                  </a:lnTo>
                  <a:lnTo>
                    <a:pt x="4190" y="3775"/>
                  </a:lnTo>
                  <a:lnTo>
                    <a:pt x="4214" y="3507"/>
                  </a:lnTo>
                  <a:lnTo>
                    <a:pt x="4190" y="3239"/>
                  </a:lnTo>
                  <a:lnTo>
                    <a:pt x="4166" y="2971"/>
                  </a:lnTo>
                  <a:lnTo>
                    <a:pt x="4166" y="2971"/>
                  </a:lnTo>
                  <a:lnTo>
                    <a:pt x="4044" y="1876"/>
                  </a:lnTo>
                  <a:lnTo>
                    <a:pt x="3946" y="1364"/>
                  </a:lnTo>
                  <a:lnTo>
                    <a:pt x="3825" y="901"/>
                  </a:lnTo>
                  <a:lnTo>
                    <a:pt x="3727" y="682"/>
                  </a:lnTo>
                  <a:lnTo>
                    <a:pt x="3654" y="512"/>
                  </a:lnTo>
                  <a:lnTo>
                    <a:pt x="3532" y="341"/>
                  </a:lnTo>
                  <a:lnTo>
                    <a:pt x="3411" y="219"/>
                  </a:lnTo>
                  <a:lnTo>
                    <a:pt x="3264" y="122"/>
                  </a:lnTo>
                  <a:lnTo>
                    <a:pt x="3118" y="49"/>
                  </a:lnTo>
                  <a:lnTo>
                    <a:pt x="2923" y="0"/>
                  </a:lnTo>
                  <a:lnTo>
                    <a:pt x="2729" y="25"/>
                  </a:lnTo>
                  <a:lnTo>
                    <a:pt x="2729" y="25"/>
                  </a:lnTo>
                  <a:lnTo>
                    <a:pt x="2509" y="73"/>
                  </a:lnTo>
                  <a:lnTo>
                    <a:pt x="2266" y="146"/>
                  </a:lnTo>
                  <a:lnTo>
                    <a:pt x="2022" y="268"/>
                  </a:lnTo>
                  <a:lnTo>
                    <a:pt x="1779" y="414"/>
                  </a:lnTo>
                  <a:lnTo>
                    <a:pt x="1535" y="609"/>
                  </a:lnTo>
                  <a:lnTo>
                    <a:pt x="1316" y="804"/>
                  </a:lnTo>
                  <a:lnTo>
                    <a:pt x="1072" y="1023"/>
                  </a:lnTo>
                  <a:lnTo>
                    <a:pt x="853" y="1267"/>
                  </a:lnTo>
                  <a:lnTo>
                    <a:pt x="658" y="1535"/>
                  </a:lnTo>
                  <a:lnTo>
                    <a:pt x="488" y="1802"/>
                  </a:lnTo>
                  <a:lnTo>
                    <a:pt x="317" y="2095"/>
                  </a:lnTo>
                  <a:lnTo>
                    <a:pt x="196" y="2363"/>
                  </a:lnTo>
                  <a:lnTo>
                    <a:pt x="98" y="2655"/>
                  </a:lnTo>
                  <a:lnTo>
                    <a:pt x="25" y="2947"/>
                  </a:lnTo>
                  <a:lnTo>
                    <a:pt x="1" y="3239"/>
                  </a:lnTo>
                  <a:lnTo>
                    <a:pt x="1" y="3507"/>
                  </a:lnTo>
                  <a:lnTo>
                    <a:pt x="1" y="3507"/>
                  </a:lnTo>
                  <a:lnTo>
                    <a:pt x="50" y="3775"/>
                  </a:lnTo>
                  <a:lnTo>
                    <a:pt x="123" y="4043"/>
                  </a:lnTo>
                  <a:lnTo>
                    <a:pt x="196" y="4287"/>
                  </a:lnTo>
                  <a:lnTo>
                    <a:pt x="293" y="4530"/>
                  </a:lnTo>
                  <a:lnTo>
                    <a:pt x="415" y="4749"/>
                  </a:lnTo>
                  <a:lnTo>
                    <a:pt x="561" y="4944"/>
                  </a:lnTo>
                  <a:lnTo>
                    <a:pt x="707" y="5139"/>
                  </a:lnTo>
                  <a:lnTo>
                    <a:pt x="853" y="5310"/>
                  </a:lnTo>
                  <a:lnTo>
                    <a:pt x="1024" y="5456"/>
                  </a:lnTo>
                  <a:lnTo>
                    <a:pt x="1219" y="5602"/>
                  </a:lnTo>
                  <a:lnTo>
                    <a:pt x="1389" y="5699"/>
                  </a:lnTo>
                  <a:lnTo>
                    <a:pt x="1584" y="5797"/>
                  </a:lnTo>
                  <a:lnTo>
                    <a:pt x="1803" y="5845"/>
                  </a:lnTo>
                  <a:lnTo>
                    <a:pt x="1998" y="5894"/>
                  </a:lnTo>
                  <a:lnTo>
                    <a:pt x="2217" y="5894"/>
                  </a:lnTo>
                  <a:lnTo>
                    <a:pt x="2436" y="5894"/>
                  </a:lnTo>
                  <a:lnTo>
                    <a:pt x="2436" y="589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0"/>
            <p:cNvSpPr/>
            <p:nvPr/>
          </p:nvSpPr>
          <p:spPr>
            <a:xfrm>
              <a:off x="6673500" y="5146850"/>
              <a:ext cx="84050" cy="116925"/>
            </a:xfrm>
            <a:custGeom>
              <a:rect b="b" l="l" r="r" t="t"/>
              <a:pathLst>
                <a:path extrusionOk="0" fill="none" h="4677" w="3362">
                  <a:moveTo>
                    <a:pt x="2875" y="4579"/>
                  </a:moveTo>
                  <a:lnTo>
                    <a:pt x="2875" y="4579"/>
                  </a:lnTo>
                  <a:lnTo>
                    <a:pt x="3021" y="4482"/>
                  </a:lnTo>
                  <a:lnTo>
                    <a:pt x="3143" y="4385"/>
                  </a:lnTo>
                  <a:lnTo>
                    <a:pt x="3240" y="4287"/>
                  </a:lnTo>
                  <a:lnTo>
                    <a:pt x="3313" y="4141"/>
                  </a:lnTo>
                  <a:lnTo>
                    <a:pt x="3362" y="3995"/>
                  </a:lnTo>
                  <a:lnTo>
                    <a:pt x="3362" y="3849"/>
                  </a:lnTo>
                  <a:lnTo>
                    <a:pt x="3362" y="3678"/>
                  </a:lnTo>
                  <a:lnTo>
                    <a:pt x="3337" y="3508"/>
                  </a:lnTo>
                  <a:lnTo>
                    <a:pt x="3240" y="3118"/>
                  </a:lnTo>
                  <a:lnTo>
                    <a:pt x="3069" y="2704"/>
                  </a:lnTo>
                  <a:lnTo>
                    <a:pt x="2704" y="1803"/>
                  </a:lnTo>
                  <a:lnTo>
                    <a:pt x="2704" y="1803"/>
                  </a:lnTo>
                  <a:lnTo>
                    <a:pt x="2363" y="950"/>
                  </a:lnTo>
                  <a:lnTo>
                    <a:pt x="2193" y="609"/>
                  </a:lnTo>
                  <a:lnTo>
                    <a:pt x="2022" y="342"/>
                  </a:lnTo>
                  <a:lnTo>
                    <a:pt x="1949" y="220"/>
                  </a:lnTo>
                  <a:lnTo>
                    <a:pt x="1852" y="122"/>
                  </a:lnTo>
                  <a:lnTo>
                    <a:pt x="1730" y="74"/>
                  </a:lnTo>
                  <a:lnTo>
                    <a:pt x="1633" y="25"/>
                  </a:lnTo>
                  <a:lnTo>
                    <a:pt x="1486" y="1"/>
                  </a:lnTo>
                  <a:lnTo>
                    <a:pt x="1365" y="1"/>
                  </a:lnTo>
                  <a:lnTo>
                    <a:pt x="1194" y="25"/>
                  </a:lnTo>
                  <a:lnTo>
                    <a:pt x="1024" y="98"/>
                  </a:lnTo>
                  <a:lnTo>
                    <a:pt x="1024" y="98"/>
                  </a:lnTo>
                  <a:lnTo>
                    <a:pt x="853" y="171"/>
                  </a:lnTo>
                  <a:lnTo>
                    <a:pt x="707" y="269"/>
                  </a:lnTo>
                  <a:lnTo>
                    <a:pt x="561" y="390"/>
                  </a:lnTo>
                  <a:lnTo>
                    <a:pt x="439" y="536"/>
                  </a:lnTo>
                  <a:lnTo>
                    <a:pt x="317" y="683"/>
                  </a:lnTo>
                  <a:lnTo>
                    <a:pt x="220" y="853"/>
                  </a:lnTo>
                  <a:lnTo>
                    <a:pt x="147" y="1048"/>
                  </a:lnTo>
                  <a:lnTo>
                    <a:pt x="74" y="1243"/>
                  </a:lnTo>
                  <a:lnTo>
                    <a:pt x="49" y="1438"/>
                  </a:lnTo>
                  <a:lnTo>
                    <a:pt x="1" y="1657"/>
                  </a:lnTo>
                  <a:lnTo>
                    <a:pt x="1" y="1876"/>
                  </a:lnTo>
                  <a:lnTo>
                    <a:pt x="1" y="2095"/>
                  </a:lnTo>
                  <a:lnTo>
                    <a:pt x="25" y="2339"/>
                  </a:lnTo>
                  <a:lnTo>
                    <a:pt x="74" y="2558"/>
                  </a:lnTo>
                  <a:lnTo>
                    <a:pt x="147" y="2801"/>
                  </a:lnTo>
                  <a:lnTo>
                    <a:pt x="220" y="3045"/>
                  </a:lnTo>
                  <a:lnTo>
                    <a:pt x="220" y="3045"/>
                  </a:lnTo>
                  <a:lnTo>
                    <a:pt x="342" y="3264"/>
                  </a:lnTo>
                  <a:lnTo>
                    <a:pt x="439" y="3483"/>
                  </a:lnTo>
                  <a:lnTo>
                    <a:pt x="585" y="3678"/>
                  </a:lnTo>
                  <a:lnTo>
                    <a:pt x="731" y="3849"/>
                  </a:lnTo>
                  <a:lnTo>
                    <a:pt x="878" y="4019"/>
                  </a:lnTo>
                  <a:lnTo>
                    <a:pt x="1048" y="4165"/>
                  </a:lnTo>
                  <a:lnTo>
                    <a:pt x="1219" y="4311"/>
                  </a:lnTo>
                  <a:lnTo>
                    <a:pt x="1389" y="4409"/>
                  </a:lnTo>
                  <a:lnTo>
                    <a:pt x="1559" y="4506"/>
                  </a:lnTo>
                  <a:lnTo>
                    <a:pt x="1754" y="4579"/>
                  </a:lnTo>
                  <a:lnTo>
                    <a:pt x="1949" y="4628"/>
                  </a:lnTo>
                  <a:lnTo>
                    <a:pt x="2120" y="4677"/>
                  </a:lnTo>
                  <a:lnTo>
                    <a:pt x="2314" y="4677"/>
                  </a:lnTo>
                  <a:lnTo>
                    <a:pt x="2509" y="4677"/>
                  </a:lnTo>
                  <a:lnTo>
                    <a:pt x="2680" y="4628"/>
                  </a:lnTo>
                  <a:lnTo>
                    <a:pt x="2875" y="4579"/>
                  </a:lnTo>
                  <a:lnTo>
                    <a:pt x="2875" y="457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0"/>
            <p:cNvSpPr/>
            <p:nvPr/>
          </p:nvSpPr>
          <p:spPr>
            <a:xfrm>
              <a:off x="6859225" y="5033600"/>
              <a:ext cx="105350" cy="144950"/>
            </a:xfrm>
            <a:custGeom>
              <a:rect b="b" l="l" r="r" t="t"/>
              <a:pathLst>
                <a:path extrusionOk="0" fill="none" h="5798" w="4214">
                  <a:moveTo>
                    <a:pt x="1778" y="5797"/>
                  </a:moveTo>
                  <a:lnTo>
                    <a:pt x="1778" y="5797"/>
                  </a:lnTo>
                  <a:lnTo>
                    <a:pt x="1997" y="5797"/>
                  </a:lnTo>
                  <a:lnTo>
                    <a:pt x="2216" y="5797"/>
                  </a:lnTo>
                  <a:lnTo>
                    <a:pt x="2411" y="5748"/>
                  </a:lnTo>
                  <a:lnTo>
                    <a:pt x="2630" y="5700"/>
                  </a:lnTo>
                  <a:lnTo>
                    <a:pt x="2825" y="5602"/>
                  </a:lnTo>
                  <a:lnTo>
                    <a:pt x="2996" y="5505"/>
                  </a:lnTo>
                  <a:lnTo>
                    <a:pt x="3191" y="5359"/>
                  </a:lnTo>
                  <a:lnTo>
                    <a:pt x="3361" y="5213"/>
                  </a:lnTo>
                  <a:lnTo>
                    <a:pt x="3507" y="5042"/>
                  </a:lnTo>
                  <a:lnTo>
                    <a:pt x="3653" y="4847"/>
                  </a:lnTo>
                  <a:lnTo>
                    <a:pt x="3799" y="4652"/>
                  </a:lnTo>
                  <a:lnTo>
                    <a:pt x="3921" y="4433"/>
                  </a:lnTo>
                  <a:lnTo>
                    <a:pt x="4019" y="4190"/>
                  </a:lnTo>
                  <a:lnTo>
                    <a:pt x="4092" y="3946"/>
                  </a:lnTo>
                  <a:lnTo>
                    <a:pt x="4165" y="3678"/>
                  </a:lnTo>
                  <a:lnTo>
                    <a:pt x="4213" y="3410"/>
                  </a:lnTo>
                  <a:lnTo>
                    <a:pt x="4213" y="3410"/>
                  </a:lnTo>
                  <a:lnTo>
                    <a:pt x="4213" y="3142"/>
                  </a:lnTo>
                  <a:lnTo>
                    <a:pt x="4189" y="2850"/>
                  </a:lnTo>
                  <a:lnTo>
                    <a:pt x="4116" y="2582"/>
                  </a:lnTo>
                  <a:lnTo>
                    <a:pt x="4019" y="2290"/>
                  </a:lnTo>
                  <a:lnTo>
                    <a:pt x="3897" y="2022"/>
                  </a:lnTo>
                  <a:lnTo>
                    <a:pt x="3726" y="1730"/>
                  </a:lnTo>
                  <a:lnTo>
                    <a:pt x="3556" y="1486"/>
                  </a:lnTo>
                  <a:lnTo>
                    <a:pt x="3361" y="1218"/>
                  </a:lnTo>
                  <a:lnTo>
                    <a:pt x="3142" y="999"/>
                  </a:lnTo>
                  <a:lnTo>
                    <a:pt x="2898" y="780"/>
                  </a:lnTo>
                  <a:lnTo>
                    <a:pt x="2679" y="585"/>
                  </a:lnTo>
                  <a:lnTo>
                    <a:pt x="2436" y="415"/>
                  </a:lnTo>
                  <a:lnTo>
                    <a:pt x="2192" y="269"/>
                  </a:lnTo>
                  <a:lnTo>
                    <a:pt x="1948" y="147"/>
                  </a:lnTo>
                  <a:lnTo>
                    <a:pt x="1705" y="74"/>
                  </a:lnTo>
                  <a:lnTo>
                    <a:pt x="1486" y="25"/>
                  </a:lnTo>
                  <a:lnTo>
                    <a:pt x="1486" y="25"/>
                  </a:lnTo>
                  <a:lnTo>
                    <a:pt x="1291" y="1"/>
                  </a:lnTo>
                  <a:lnTo>
                    <a:pt x="1096" y="49"/>
                  </a:lnTo>
                  <a:lnTo>
                    <a:pt x="950" y="98"/>
                  </a:lnTo>
                  <a:lnTo>
                    <a:pt x="804" y="195"/>
                  </a:lnTo>
                  <a:lnTo>
                    <a:pt x="682" y="317"/>
                  </a:lnTo>
                  <a:lnTo>
                    <a:pt x="585" y="463"/>
                  </a:lnTo>
                  <a:lnTo>
                    <a:pt x="487" y="658"/>
                  </a:lnTo>
                  <a:lnTo>
                    <a:pt x="390" y="853"/>
                  </a:lnTo>
                  <a:lnTo>
                    <a:pt x="268" y="1291"/>
                  </a:lnTo>
                  <a:lnTo>
                    <a:pt x="170" y="1803"/>
                  </a:lnTo>
                  <a:lnTo>
                    <a:pt x="49" y="2874"/>
                  </a:lnTo>
                  <a:lnTo>
                    <a:pt x="49" y="2874"/>
                  </a:lnTo>
                  <a:lnTo>
                    <a:pt x="0" y="3142"/>
                  </a:lnTo>
                  <a:lnTo>
                    <a:pt x="0" y="3410"/>
                  </a:lnTo>
                  <a:lnTo>
                    <a:pt x="24" y="3678"/>
                  </a:lnTo>
                  <a:lnTo>
                    <a:pt x="73" y="3922"/>
                  </a:lnTo>
                  <a:lnTo>
                    <a:pt x="122" y="4165"/>
                  </a:lnTo>
                  <a:lnTo>
                    <a:pt x="195" y="4409"/>
                  </a:lnTo>
                  <a:lnTo>
                    <a:pt x="292" y="4628"/>
                  </a:lnTo>
                  <a:lnTo>
                    <a:pt x="414" y="4823"/>
                  </a:lnTo>
                  <a:lnTo>
                    <a:pt x="536" y="5018"/>
                  </a:lnTo>
                  <a:lnTo>
                    <a:pt x="682" y="5188"/>
                  </a:lnTo>
                  <a:lnTo>
                    <a:pt x="828" y="5359"/>
                  </a:lnTo>
                  <a:lnTo>
                    <a:pt x="999" y="5480"/>
                  </a:lnTo>
                  <a:lnTo>
                    <a:pt x="1169" y="5602"/>
                  </a:lnTo>
                  <a:lnTo>
                    <a:pt x="1364" y="5675"/>
                  </a:lnTo>
                  <a:lnTo>
                    <a:pt x="1583" y="5748"/>
                  </a:lnTo>
                  <a:lnTo>
                    <a:pt x="1778" y="5797"/>
                  </a:lnTo>
                  <a:lnTo>
                    <a:pt x="1778" y="579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0"/>
            <p:cNvSpPr/>
            <p:nvPr/>
          </p:nvSpPr>
          <p:spPr>
            <a:xfrm>
              <a:off x="6931675" y="5150500"/>
              <a:ext cx="87075" cy="115725"/>
            </a:xfrm>
            <a:custGeom>
              <a:rect b="b" l="l" r="r" t="t"/>
              <a:pathLst>
                <a:path extrusionOk="0" fill="none" h="4629" w="3483">
                  <a:moveTo>
                    <a:pt x="2558" y="98"/>
                  </a:moveTo>
                  <a:lnTo>
                    <a:pt x="2558" y="98"/>
                  </a:lnTo>
                  <a:lnTo>
                    <a:pt x="2387" y="49"/>
                  </a:lnTo>
                  <a:lnTo>
                    <a:pt x="2241" y="1"/>
                  </a:lnTo>
                  <a:lnTo>
                    <a:pt x="2095" y="1"/>
                  </a:lnTo>
                  <a:lnTo>
                    <a:pt x="1973" y="1"/>
                  </a:lnTo>
                  <a:lnTo>
                    <a:pt x="1851" y="49"/>
                  </a:lnTo>
                  <a:lnTo>
                    <a:pt x="1729" y="98"/>
                  </a:lnTo>
                  <a:lnTo>
                    <a:pt x="1632" y="196"/>
                  </a:lnTo>
                  <a:lnTo>
                    <a:pt x="1535" y="293"/>
                  </a:lnTo>
                  <a:lnTo>
                    <a:pt x="1364" y="561"/>
                  </a:lnTo>
                  <a:lnTo>
                    <a:pt x="1169" y="902"/>
                  </a:lnTo>
                  <a:lnTo>
                    <a:pt x="780" y="1730"/>
                  </a:lnTo>
                  <a:lnTo>
                    <a:pt x="780" y="1730"/>
                  </a:lnTo>
                  <a:lnTo>
                    <a:pt x="366" y="2607"/>
                  </a:lnTo>
                  <a:lnTo>
                    <a:pt x="195" y="2996"/>
                  </a:lnTo>
                  <a:lnTo>
                    <a:pt x="73" y="3386"/>
                  </a:lnTo>
                  <a:lnTo>
                    <a:pt x="25" y="3557"/>
                  </a:lnTo>
                  <a:lnTo>
                    <a:pt x="0" y="3727"/>
                  </a:lnTo>
                  <a:lnTo>
                    <a:pt x="25" y="3898"/>
                  </a:lnTo>
                  <a:lnTo>
                    <a:pt x="49" y="4044"/>
                  </a:lnTo>
                  <a:lnTo>
                    <a:pt x="98" y="4165"/>
                  </a:lnTo>
                  <a:lnTo>
                    <a:pt x="195" y="4287"/>
                  </a:lnTo>
                  <a:lnTo>
                    <a:pt x="317" y="4385"/>
                  </a:lnTo>
                  <a:lnTo>
                    <a:pt x="463" y="4482"/>
                  </a:lnTo>
                  <a:lnTo>
                    <a:pt x="463" y="4482"/>
                  </a:lnTo>
                  <a:lnTo>
                    <a:pt x="633" y="4555"/>
                  </a:lnTo>
                  <a:lnTo>
                    <a:pt x="828" y="4604"/>
                  </a:lnTo>
                  <a:lnTo>
                    <a:pt x="1023" y="4628"/>
                  </a:lnTo>
                  <a:lnTo>
                    <a:pt x="1194" y="4628"/>
                  </a:lnTo>
                  <a:lnTo>
                    <a:pt x="1388" y="4604"/>
                  </a:lnTo>
                  <a:lnTo>
                    <a:pt x="1583" y="4555"/>
                  </a:lnTo>
                  <a:lnTo>
                    <a:pt x="1778" y="4482"/>
                  </a:lnTo>
                  <a:lnTo>
                    <a:pt x="1949" y="4409"/>
                  </a:lnTo>
                  <a:lnTo>
                    <a:pt x="2143" y="4312"/>
                  </a:lnTo>
                  <a:lnTo>
                    <a:pt x="2314" y="4190"/>
                  </a:lnTo>
                  <a:lnTo>
                    <a:pt x="2484" y="4044"/>
                  </a:lnTo>
                  <a:lnTo>
                    <a:pt x="2655" y="3873"/>
                  </a:lnTo>
                  <a:lnTo>
                    <a:pt x="2801" y="3703"/>
                  </a:lnTo>
                  <a:lnTo>
                    <a:pt x="2947" y="3508"/>
                  </a:lnTo>
                  <a:lnTo>
                    <a:pt x="3069" y="3313"/>
                  </a:lnTo>
                  <a:lnTo>
                    <a:pt x="3191" y="3094"/>
                  </a:lnTo>
                  <a:lnTo>
                    <a:pt x="3191" y="3094"/>
                  </a:lnTo>
                  <a:lnTo>
                    <a:pt x="3288" y="2875"/>
                  </a:lnTo>
                  <a:lnTo>
                    <a:pt x="3361" y="2631"/>
                  </a:lnTo>
                  <a:lnTo>
                    <a:pt x="3410" y="2412"/>
                  </a:lnTo>
                  <a:lnTo>
                    <a:pt x="3459" y="2168"/>
                  </a:lnTo>
                  <a:lnTo>
                    <a:pt x="3483" y="1949"/>
                  </a:lnTo>
                  <a:lnTo>
                    <a:pt x="3483" y="1730"/>
                  </a:lnTo>
                  <a:lnTo>
                    <a:pt x="3459" y="1511"/>
                  </a:lnTo>
                  <a:lnTo>
                    <a:pt x="3434" y="1316"/>
                  </a:lnTo>
                  <a:lnTo>
                    <a:pt x="3386" y="1121"/>
                  </a:lnTo>
                  <a:lnTo>
                    <a:pt x="3313" y="926"/>
                  </a:lnTo>
                  <a:lnTo>
                    <a:pt x="3239" y="756"/>
                  </a:lnTo>
                  <a:lnTo>
                    <a:pt x="3118" y="585"/>
                  </a:lnTo>
                  <a:lnTo>
                    <a:pt x="2996" y="439"/>
                  </a:lnTo>
                  <a:lnTo>
                    <a:pt x="2874" y="317"/>
                  </a:lnTo>
                  <a:lnTo>
                    <a:pt x="2728" y="196"/>
                  </a:lnTo>
                  <a:lnTo>
                    <a:pt x="2558" y="98"/>
                  </a:lnTo>
                  <a:lnTo>
                    <a:pt x="2558" y="9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0"/>
            <p:cNvSpPr/>
            <p:nvPr/>
          </p:nvSpPr>
          <p:spPr>
            <a:xfrm>
              <a:off x="6715525" y="5180350"/>
              <a:ext cx="263050" cy="247825"/>
            </a:xfrm>
            <a:custGeom>
              <a:rect b="b" l="l" r="r" t="t"/>
              <a:pathLst>
                <a:path extrusionOk="0" fill="none" h="9913" w="10522">
                  <a:moveTo>
                    <a:pt x="8135" y="3191"/>
                  </a:moveTo>
                  <a:lnTo>
                    <a:pt x="8135" y="3191"/>
                  </a:lnTo>
                  <a:lnTo>
                    <a:pt x="8037" y="2923"/>
                  </a:lnTo>
                  <a:lnTo>
                    <a:pt x="7940" y="2655"/>
                  </a:lnTo>
                  <a:lnTo>
                    <a:pt x="7794" y="2119"/>
                  </a:lnTo>
                  <a:lnTo>
                    <a:pt x="7721" y="1851"/>
                  </a:lnTo>
                  <a:lnTo>
                    <a:pt x="7623" y="1608"/>
                  </a:lnTo>
                  <a:lnTo>
                    <a:pt x="7502" y="1340"/>
                  </a:lnTo>
                  <a:lnTo>
                    <a:pt x="7355" y="1120"/>
                  </a:lnTo>
                  <a:lnTo>
                    <a:pt x="7355" y="1120"/>
                  </a:lnTo>
                  <a:lnTo>
                    <a:pt x="7161" y="853"/>
                  </a:lnTo>
                  <a:lnTo>
                    <a:pt x="6941" y="633"/>
                  </a:lnTo>
                  <a:lnTo>
                    <a:pt x="6698" y="463"/>
                  </a:lnTo>
                  <a:lnTo>
                    <a:pt x="6430" y="292"/>
                  </a:lnTo>
                  <a:lnTo>
                    <a:pt x="6162" y="171"/>
                  </a:lnTo>
                  <a:lnTo>
                    <a:pt x="5870" y="73"/>
                  </a:lnTo>
                  <a:lnTo>
                    <a:pt x="5578" y="25"/>
                  </a:lnTo>
                  <a:lnTo>
                    <a:pt x="5285" y="0"/>
                  </a:lnTo>
                  <a:lnTo>
                    <a:pt x="5285" y="0"/>
                  </a:lnTo>
                  <a:lnTo>
                    <a:pt x="5261" y="0"/>
                  </a:lnTo>
                  <a:lnTo>
                    <a:pt x="5261" y="0"/>
                  </a:lnTo>
                  <a:lnTo>
                    <a:pt x="5237" y="0"/>
                  </a:lnTo>
                  <a:lnTo>
                    <a:pt x="5237" y="0"/>
                  </a:lnTo>
                  <a:lnTo>
                    <a:pt x="4944" y="25"/>
                  </a:lnTo>
                  <a:lnTo>
                    <a:pt x="4652" y="73"/>
                  </a:lnTo>
                  <a:lnTo>
                    <a:pt x="4360" y="171"/>
                  </a:lnTo>
                  <a:lnTo>
                    <a:pt x="4092" y="292"/>
                  </a:lnTo>
                  <a:lnTo>
                    <a:pt x="3824" y="463"/>
                  </a:lnTo>
                  <a:lnTo>
                    <a:pt x="3580" y="633"/>
                  </a:lnTo>
                  <a:lnTo>
                    <a:pt x="3361" y="853"/>
                  </a:lnTo>
                  <a:lnTo>
                    <a:pt x="3166" y="1120"/>
                  </a:lnTo>
                  <a:lnTo>
                    <a:pt x="3166" y="1120"/>
                  </a:lnTo>
                  <a:lnTo>
                    <a:pt x="3020" y="1340"/>
                  </a:lnTo>
                  <a:lnTo>
                    <a:pt x="2898" y="1608"/>
                  </a:lnTo>
                  <a:lnTo>
                    <a:pt x="2801" y="1851"/>
                  </a:lnTo>
                  <a:lnTo>
                    <a:pt x="2728" y="2119"/>
                  </a:lnTo>
                  <a:lnTo>
                    <a:pt x="2558" y="2655"/>
                  </a:lnTo>
                  <a:lnTo>
                    <a:pt x="2484" y="2923"/>
                  </a:lnTo>
                  <a:lnTo>
                    <a:pt x="2387" y="3191"/>
                  </a:lnTo>
                  <a:lnTo>
                    <a:pt x="2387" y="3191"/>
                  </a:lnTo>
                  <a:lnTo>
                    <a:pt x="2241" y="3434"/>
                  </a:lnTo>
                  <a:lnTo>
                    <a:pt x="2095" y="3678"/>
                  </a:lnTo>
                  <a:lnTo>
                    <a:pt x="1900" y="3897"/>
                  </a:lnTo>
                  <a:lnTo>
                    <a:pt x="1729" y="4092"/>
                  </a:lnTo>
                  <a:lnTo>
                    <a:pt x="1315" y="4457"/>
                  </a:lnTo>
                  <a:lnTo>
                    <a:pt x="901" y="4847"/>
                  </a:lnTo>
                  <a:lnTo>
                    <a:pt x="901" y="4847"/>
                  </a:lnTo>
                  <a:lnTo>
                    <a:pt x="707" y="5066"/>
                  </a:lnTo>
                  <a:lnTo>
                    <a:pt x="512" y="5310"/>
                  </a:lnTo>
                  <a:lnTo>
                    <a:pt x="366" y="5553"/>
                  </a:lnTo>
                  <a:lnTo>
                    <a:pt x="244" y="5821"/>
                  </a:lnTo>
                  <a:lnTo>
                    <a:pt x="146" y="6113"/>
                  </a:lnTo>
                  <a:lnTo>
                    <a:pt x="73" y="6405"/>
                  </a:lnTo>
                  <a:lnTo>
                    <a:pt x="25" y="6722"/>
                  </a:lnTo>
                  <a:lnTo>
                    <a:pt x="0" y="7014"/>
                  </a:lnTo>
                  <a:lnTo>
                    <a:pt x="0" y="7014"/>
                  </a:lnTo>
                  <a:lnTo>
                    <a:pt x="25" y="7307"/>
                  </a:lnTo>
                  <a:lnTo>
                    <a:pt x="49" y="7599"/>
                  </a:lnTo>
                  <a:lnTo>
                    <a:pt x="122" y="7867"/>
                  </a:lnTo>
                  <a:lnTo>
                    <a:pt x="219" y="8135"/>
                  </a:lnTo>
                  <a:lnTo>
                    <a:pt x="317" y="8403"/>
                  </a:lnTo>
                  <a:lnTo>
                    <a:pt x="439" y="8622"/>
                  </a:lnTo>
                  <a:lnTo>
                    <a:pt x="609" y="8865"/>
                  </a:lnTo>
                  <a:lnTo>
                    <a:pt x="780" y="9060"/>
                  </a:lnTo>
                  <a:lnTo>
                    <a:pt x="950" y="9255"/>
                  </a:lnTo>
                  <a:lnTo>
                    <a:pt x="1145" y="9401"/>
                  </a:lnTo>
                  <a:lnTo>
                    <a:pt x="1364" y="9547"/>
                  </a:lnTo>
                  <a:lnTo>
                    <a:pt x="1608" y="9669"/>
                  </a:lnTo>
                  <a:lnTo>
                    <a:pt x="1851" y="9766"/>
                  </a:lnTo>
                  <a:lnTo>
                    <a:pt x="2095" y="9840"/>
                  </a:lnTo>
                  <a:lnTo>
                    <a:pt x="2363" y="9888"/>
                  </a:lnTo>
                  <a:lnTo>
                    <a:pt x="2606" y="9913"/>
                  </a:lnTo>
                  <a:lnTo>
                    <a:pt x="2606" y="9913"/>
                  </a:lnTo>
                  <a:lnTo>
                    <a:pt x="2972" y="9888"/>
                  </a:lnTo>
                  <a:lnTo>
                    <a:pt x="3337" y="9791"/>
                  </a:lnTo>
                  <a:lnTo>
                    <a:pt x="3678" y="9669"/>
                  </a:lnTo>
                  <a:lnTo>
                    <a:pt x="3994" y="9474"/>
                  </a:lnTo>
                  <a:lnTo>
                    <a:pt x="3994" y="9474"/>
                  </a:lnTo>
                  <a:lnTo>
                    <a:pt x="4141" y="9377"/>
                  </a:lnTo>
                  <a:lnTo>
                    <a:pt x="4287" y="9304"/>
                  </a:lnTo>
                  <a:lnTo>
                    <a:pt x="4433" y="9279"/>
                  </a:lnTo>
                  <a:lnTo>
                    <a:pt x="4579" y="9231"/>
                  </a:lnTo>
                  <a:lnTo>
                    <a:pt x="4896" y="9206"/>
                  </a:lnTo>
                  <a:lnTo>
                    <a:pt x="5261" y="9206"/>
                  </a:lnTo>
                  <a:lnTo>
                    <a:pt x="5261" y="9206"/>
                  </a:lnTo>
                  <a:lnTo>
                    <a:pt x="5626" y="9206"/>
                  </a:lnTo>
                  <a:lnTo>
                    <a:pt x="5943" y="9231"/>
                  </a:lnTo>
                  <a:lnTo>
                    <a:pt x="6089" y="9279"/>
                  </a:lnTo>
                  <a:lnTo>
                    <a:pt x="6235" y="9304"/>
                  </a:lnTo>
                  <a:lnTo>
                    <a:pt x="6381" y="9377"/>
                  </a:lnTo>
                  <a:lnTo>
                    <a:pt x="6527" y="9474"/>
                  </a:lnTo>
                  <a:lnTo>
                    <a:pt x="6527" y="9474"/>
                  </a:lnTo>
                  <a:lnTo>
                    <a:pt x="6844" y="9669"/>
                  </a:lnTo>
                  <a:lnTo>
                    <a:pt x="7185" y="9791"/>
                  </a:lnTo>
                  <a:lnTo>
                    <a:pt x="7550" y="9888"/>
                  </a:lnTo>
                  <a:lnTo>
                    <a:pt x="7916" y="9913"/>
                  </a:lnTo>
                  <a:lnTo>
                    <a:pt x="7916" y="9913"/>
                  </a:lnTo>
                  <a:lnTo>
                    <a:pt x="8184" y="9888"/>
                  </a:lnTo>
                  <a:lnTo>
                    <a:pt x="8427" y="9840"/>
                  </a:lnTo>
                  <a:lnTo>
                    <a:pt x="8671" y="9766"/>
                  </a:lnTo>
                  <a:lnTo>
                    <a:pt x="8914" y="9669"/>
                  </a:lnTo>
                  <a:lnTo>
                    <a:pt x="9158" y="9547"/>
                  </a:lnTo>
                  <a:lnTo>
                    <a:pt x="9377" y="9401"/>
                  </a:lnTo>
                  <a:lnTo>
                    <a:pt x="9572" y="9255"/>
                  </a:lnTo>
                  <a:lnTo>
                    <a:pt x="9742" y="9060"/>
                  </a:lnTo>
                  <a:lnTo>
                    <a:pt x="9913" y="8865"/>
                  </a:lnTo>
                  <a:lnTo>
                    <a:pt x="10083" y="8622"/>
                  </a:lnTo>
                  <a:lnTo>
                    <a:pt x="10205" y="8403"/>
                  </a:lnTo>
                  <a:lnTo>
                    <a:pt x="10302" y="8135"/>
                  </a:lnTo>
                  <a:lnTo>
                    <a:pt x="10400" y="7867"/>
                  </a:lnTo>
                  <a:lnTo>
                    <a:pt x="10473" y="7599"/>
                  </a:lnTo>
                  <a:lnTo>
                    <a:pt x="10497" y="7307"/>
                  </a:lnTo>
                  <a:lnTo>
                    <a:pt x="10522" y="7014"/>
                  </a:lnTo>
                  <a:lnTo>
                    <a:pt x="10522" y="7014"/>
                  </a:lnTo>
                  <a:lnTo>
                    <a:pt x="10497" y="6722"/>
                  </a:lnTo>
                  <a:lnTo>
                    <a:pt x="10449" y="6405"/>
                  </a:lnTo>
                  <a:lnTo>
                    <a:pt x="10375" y="6113"/>
                  </a:lnTo>
                  <a:lnTo>
                    <a:pt x="10278" y="5821"/>
                  </a:lnTo>
                  <a:lnTo>
                    <a:pt x="10156" y="5553"/>
                  </a:lnTo>
                  <a:lnTo>
                    <a:pt x="10010" y="5310"/>
                  </a:lnTo>
                  <a:lnTo>
                    <a:pt x="9815" y="5066"/>
                  </a:lnTo>
                  <a:lnTo>
                    <a:pt x="9620" y="4847"/>
                  </a:lnTo>
                  <a:lnTo>
                    <a:pt x="9620" y="4847"/>
                  </a:lnTo>
                  <a:lnTo>
                    <a:pt x="9206" y="4457"/>
                  </a:lnTo>
                  <a:lnTo>
                    <a:pt x="8792" y="4092"/>
                  </a:lnTo>
                  <a:lnTo>
                    <a:pt x="8622" y="3897"/>
                  </a:lnTo>
                  <a:lnTo>
                    <a:pt x="8427" y="3678"/>
                  </a:lnTo>
                  <a:lnTo>
                    <a:pt x="8281" y="3434"/>
                  </a:lnTo>
                  <a:lnTo>
                    <a:pt x="8135" y="3191"/>
                  </a:lnTo>
                  <a:lnTo>
                    <a:pt x="8135" y="319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 name="Google Shape;866;p50"/>
          <p:cNvGrpSpPr/>
          <p:nvPr/>
        </p:nvGrpSpPr>
        <p:grpSpPr>
          <a:xfrm>
            <a:off x="3111324" y="962652"/>
            <a:ext cx="349624" cy="311806"/>
            <a:chOff x="3927500" y="301425"/>
            <a:chExt cx="461550" cy="411625"/>
          </a:xfrm>
        </p:grpSpPr>
        <p:sp>
          <p:nvSpPr>
            <p:cNvPr id="867" name="Google Shape;867;p50"/>
            <p:cNvSpPr/>
            <p:nvPr/>
          </p:nvSpPr>
          <p:spPr>
            <a:xfrm>
              <a:off x="4080925" y="302050"/>
              <a:ext cx="154075" cy="411000"/>
            </a:xfrm>
            <a:custGeom>
              <a:rect b="b" l="l" r="r" t="t"/>
              <a:pathLst>
                <a:path extrusionOk="0" fill="none" h="16440" w="6163">
                  <a:moveTo>
                    <a:pt x="6162" y="3118"/>
                  </a:moveTo>
                  <a:lnTo>
                    <a:pt x="0" y="0"/>
                  </a:lnTo>
                  <a:lnTo>
                    <a:pt x="0" y="13322"/>
                  </a:lnTo>
                  <a:lnTo>
                    <a:pt x="6162" y="16440"/>
                  </a:lnTo>
                  <a:lnTo>
                    <a:pt x="6162" y="311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0"/>
            <p:cNvSpPr/>
            <p:nvPr/>
          </p:nvSpPr>
          <p:spPr>
            <a:xfrm>
              <a:off x="3927500" y="301425"/>
              <a:ext cx="153450" cy="406150"/>
            </a:xfrm>
            <a:custGeom>
              <a:rect b="b" l="l" r="r" t="t"/>
              <a:pathLst>
                <a:path extrusionOk="0" fill="none" h="16246" w="6138">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0"/>
            <p:cNvSpPr/>
            <p:nvPr/>
          </p:nvSpPr>
          <p:spPr>
            <a:xfrm>
              <a:off x="4234975" y="306925"/>
              <a:ext cx="154075" cy="405525"/>
            </a:xfrm>
            <a:custGeom>
              <a:rect b="b" l="l" r="r" t="t"/>
              <a:pathLst>
                <a:path extrusionOk="0" fill="none" h="16221" w="6163">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0"/>
            <p:cNvSpPr/>
            <p:nvPr/>
          </p:nvSpPr>
          <p:spPr>
            <a:xfrm>
              <a:off x="4295850" y="442075"/>
              <a:ext cx="46300" cy="26225"/>
            </a:xfrm>
            <a:custGeom>
              <a:rect b="b" l="l" r="r" t="t"/>
              <a:pathLst>
                <a:path extrusionOk="0" fill="none" h="1049" w="1852">
                  <a:moveTo>
                    <a:pt x="1" y="1"/>
                  </a:moveTo>
                  <a:lnTo>
                    <a:pt x="1852" y="104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0"/>
            <p:cNvSpPr/>
            <p:nvPr/>
          </p:nvSpPr>
          <p:spPr>
            <a:xfrm>
              <a:off x="4296475" y="415900"/>
              <a:ext cx="45075" cy="78575"/>
            </a:xfrm>
            <a:custGeom>
              <a:rect b="b" l="l" r="r" t="t"/>
              <a:pathLst>
                <a:path extrusionOk="0" fill="none" h="3143" w="1803">
                  <a:moveTo>
                    <a:pt x="1802" y="1"/>
                  </a:moveTo>
                  <a:lnTo>
                    <a:pt x="0" y="314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0"/>
            <p:cNvSpPr/>
            <p:nvPr/>
          </p:nvSpPr>
          <p:spPr>
            <a:xfrm>
              <a:off x="3968275" y="590050"/>
              <a:ext cx="25" cy="6100"/>
            </a:xfrm>
            <a:custGeom>
              <a:rect b="b" l="l" r="r" t="t"/>
              <a:pathLst>
                <a:path extrusionOk="0" fill="none" h="244" w="1">
                  <a:moveTo>
                    <a:pt x="1" y="244"/>
                  </a:moveTo>
                  <a:lnTo>
                    <a:pt x="1" y="244"/>
                  </a:ln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0"/>
            <p:cNvSpPr/>
            <p:nvPr/>
          </p:nvSpPr>
          <p:spPr>
            <a:xfrm>
              <a:off x="3970725" y="558375"/>
              <a:ext cx="1850" cy="12200"/>
            </a:xfrm>
            <a:custGeom>
              <a:rect b="b" l="l" r="r" t="t"/>
              <a:pathLst>
                <a:path extrusionOk="0" fill="none" h="488" w="74">
                  <a:moveTo>
                    <a:pt x="0" y="488"/>
                  </a:moveTo>
                  <a:lnTo>
                    <a:pt x="7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0"/>
            <p:cNvSpPr/>
            <p:nvPr/>
          </p:nvSpPr>
          <p:spPr>
            <a:xfrm>
              <a:off x="3976200" y="527325"/>
              <a:ext cx="3675" cy="12200"/>
            </a:xfrm>
            <a:custGeom>
              <a:rect b="b" l="l" r="r" t="t"/>
              <a:pathLst>
                <a:path extrusionOk="0" fill="none" h="488" w="147">
                  <a:moveTo>
                    <a:pt x="0" y="488"/>
                  </a:moveTo>
                  <a:lnTo>
                    <a:pt x="98" y="147"/>
                  </a:lnTo>
                  <a:lnTo>
                    <a:pt x="147"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0"/>
            <p:cNvSpPr/>
            <p:nvPr/>
          </p:nvSpPr>
          <p:spPr>
            <a:xfrm>
              <a:off x="3985950" y="498100"/>
              <a:ext cx="4875" cy="10975"/>
            </a:xfrm>
            <a:custGeom>
              <a:rect b="b" l="l" r="r" t="t"/>
              <a:pathLst>
                <a:path extrusionOk="0" fill="none" h="439" w="195">
                  <a:moveTo>
                    <a:pt x="0" y="439"/>
                  </a:moveTo>
                  <a:lnTo>
                    <a:pt x="195" y="25"/>
                  </a:lnTo>
                  <a:lnTo>
                    <a:pt x="195"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0"/>
            <p:cNvSpPr/>
            <p:nvPr/>
          </p:nvSpPr>
          <p:spPr>
            <a:xfrm>
              <a:off x="4000550" y="471300"/>
              <a:ext cx="7325" cy="9775"/>
            </a:xfrm>
            <a:custGeom>
              <a:rect b="b" l="l" r="r" t="t"/>
              <a:pathLst>
                <a:path extrusionOk="0" fill="none" h="391" w="293">
                  <a:moveTo>
                    <a:pt x="1" y="391"/>
                  </a:moveTo>
                  <a:lnTo>
                    <a:pt x="74" y="269"/>
                  </a:lnTo>
                  <a:lnTo>
                    <a:pt x="29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0"/>
            <p:cNvSpPr/>
            <p:nvPr/>
          </p:nvSpPr>
          <p:spPr>
            <a:xfrm>
              <a:off x="4021250" y="450600"/>
              <a:ext cx="10375" cy="6725"/>
            </a:xfrm>
            <a:custGeom>
              <a:rect b="b" l="l" r="r" t="t"/>
              <a:pathLst>
                <a:path extrusionOk="0" fill="none" h="269" w="415">
                  <a:moveTo>
                    <a:pt x="1" y="269"/>
                  </a:moveTo>
                  <a:lnTo>
                    <a:pt x="25" y="244"/>
                  </a:lnTo>
                  <a:lnTo>
                    <a:pt x="220" y="123"/>
                  </a:lnTo>
                  <a:lnTo>
                    <a:pt x="415"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0"/>
            <p:cNvSpPr/>
            <p:nvPr/>
          </p:nvSpPr>
          <p:spPr>
            <a:xfrm>
              <a:off x="4049250" y="440250"/>
              <a:ext cx="11600" cy="2475"/>
            </a:xfrm>
            <a:custGeom>
              <a:rect b="b" l="l" r="r" t="t"/>
              <a:pathLst>
                <a:path extrusionOk="0" fill="none" h="99" w="464">
                  <a:moveTo>
                    <a:pt x="1" y="98"/>
                  </a:moveTo>
                  <a:lnTo>
                    <a:pt x="220" y="50"/>
                  </a:lnTo>
                  <a:lnTo>
                    <a:pt x="464" y="1"/>
                  </a:lnTo>
                  <a:lnTo>
                    <a:pt x="464"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0"/>
            <p:cNvSpPr/>
            <p:nvPr/>
          </p:nvSpPr>
          <p:spPr>
            <a:xfrm>
              <a:off x="4080325" y="439650"/>
              <a:ext cx="12200" cy="1850"/>
            </a:xfrm>
            <a:custGeom>
              <a:rect b="b" l="l" r="r" t="t"/>
              <a:pathLst>
                <a:path extrusionOk="0" fill="none" h="74" w="488">
                  <a:moveTo>
                    <a:pt x="0" y="0"/>
                  </a:moveTo>
                  <a:lnTo>
                    <a:pt x="146" y="0"/>
                  </a:lnTo>
                  <a:lnTo>
                    <a:pt x="463" y="74"/>
                  </a:lnTo>
                  <a:lnTo>
                    <a:pt x="487" y="7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0"/>
            <p:cNvSpPr/>
            <p:nvPr/>
          </p:nvSpPr>
          <p:spPr>
            <a:xfrm>
              <a:off x="4110150" y="450000"/>
              <a:ext cx="9150" cy="7950"/>
            </a:xfrm>
            <a:custGeom>
              <a:rect b="b" l="l" r="r" t="t"/>
              <a:pathLst>
                <a:path extrusionOk="0" fill="none" h="318" w="366">
                  <a:moveTo>
                    <a:pt x="0" y="1"/>
                  </a:moveTo>
                  <a:lnTo>
                    <a:pt x="98" y="74"/>
                  </a:lnTo>
                  <a:lnTo>
                    <a:pt x="317" y="268"/>
                  </a:lnTo>
                  <a:lnTo>
                    <a:pt x="366" y="31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0"/>
            <p:cNvSpPr/>
            <p:nvPr/>
          </p:nvSpPr>
          <p:spPr>
            <a:xfrm>
              <a:off x="4130250" y="473750"/>
              <a:ext cx="4900" cy="10975"/>
            </a:xfrm>
            <a:custGeom>
              <a:rect b="b" l="l" r="r" t="t"/>
              <a:pathLst>
                <a:path extrusionOk="0" fill="none" h="439" w="196">
                  <a:moveTo>
                    <a:pt x="0" y="0"/>
                  </a:moveTo>
                  <a:lnTo>
                    <a:pt x="25" y="73"/>
                  </a:lnTo>
                  <a:lnTo>
                    <a:pt x="171" y="366"/>
                  </a:lnTo>
                  <a:lnTo>
                    <a:pt x="195" y="43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0"/>
            <p:cNvSpPr/>
            <p:nvPr/>
          </p:nvSpPr>
          <p:spPr>
            <a:xfrm>
              <a:off x="4141800" y="502975"/>
              <a:ext cx="3700" cy="11600"/>
            </a:xfrm>
            <a:custGeom>
              <a:rect b="b" l="l" r="r" t="t"/>
              <a:pathLst>
                <a:path extrusionOk="0" fill="none" h="464" w="148">
                  <a:moveTo>
                    <a:pt x="1" y="0"/>
                  </a:moveTo>
                  <a:lnTo>
                    <a:pt x="147" y="46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0"/>
            <p:cNvSpPr/>
            <p:nvPr/>
          </p:nvSpPr>
          <p:spPr>
            <a:xfrm>
              <a:off x="4150950" y="533425"/>
              <a:ext cx="3675" cy="11575"/>
            </a:xfrm>
            <a:custGeom>
              <a:rect b="b" l="l" r="r" t="t"/>
              <a:pathLst>
                <a:path extrusionOk="0" fill="none" h="463" w="147">
                  <a:moveTo>
                    <a:pt x="0" y="0"/>
                  </a:moveTo>
                  <a:lnTo>
                    <a:pt x="146" y="46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0"/>
            <p:cNvSpPr/>
            <p:nvPr/>
          </p:nvSpPr>
          <p:spPr>
            <a:xfrm>
              <a:off x="4160675" y="563850"/>
              <a:ext cx="4900" cy="11000"/>
            </a:xfrm>
            <a:custGeom>
              <a:rect b="b" l="l" r="r" t="t"/>
              <a:pathLst>
                <a:path extrusionOk="0" fill="none" h="440" w="196">
                  <a:moveTo>
                    <a:pt x="1" y="1"/>
                  </a:moveTo>
                  <a:lnTo>
                    <a:pt x="50" y="123"/>
                  </a:lnTo>
                  <a:lnTo>
                    <a:pt x="196" y="415"/>
                  </a:lnTo>
                  <a:lnTo>
                    <a:pt x="196" y="43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0"/>
            <p:cNvSpPr/>
            <p:nvPr/>
          </p:nvSpPr>
          <p:spPr>
            <a:xfrm>
              <a:off x="4175300" y="591875"/>
              <a:ext cx="7325" cy="9150"/>
            </a:xfrm>
            <a:custGeom>
              <a:rect b="b" l="l" r="r" t="t"/>
              <a:pathLst>
                <a:path extrusionOk="0" fill="none" h="366" w="293">
                  <a:moveTo>
                    <a:pt x="0" y="0"/>
                  </a:moveTo>
                  <a:lnTo>
                    <a:pt x="98" y="146"/>
                  </a:lnTo>
                  <a:lnTo>
                    <a:pt x="293" y="36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0"/>
            <p:cNvSpPr/>
            <p:nvPr/>
          </p:nvSpPr>
          <p:spPr>
            <a:xfrm>
              <a:off x="4198425" y="613175"/>
              <a:ext cx="11000" cy="4900"/>
            </a:xfrm>
            <a:custGeom>
              <a:rect b="b" l="l" r="r" t="t"/>
              <a:pathLst>
                <a:path extrusionOk="0" fill="none" h="196" w="440">
                  <a:moveTo>
                    <a:pt x="1" y="1"/>
                  </a:moveTo>
                  <a:lnTo>
                    <a:pt x="171" y="98"/>
                  </a:lnTo>
                  <a:lnTo>
                    <a:pt x="439" y="195"/>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0"/>
            <p:cNvSpPr/>
            <p:nvPr/>
          </p:nvSpPr>
          <p:spPr>
            <a:xfrm>
              <a:off x="4228275" y="621100"/>
              <a:ext cx="12200" cy="625"/>
            </a:xfrm>
            <a:custGeom>
              <a:rect b="b" l="l" r="r" t="t"/>
              <a:pathLst>
                <a:path extrusionOk="0" fill="none" h="25" w="488">
                  <a:moveTo>
                    <a:pt x="0" y="0"/>
                  </a:moveTo>
                  <a:lnTo>
                    <a:pt x="49" y="25"/>
                  </a:lnTo>
                  <a:lnTo>
                    <a:pt x="487" y="0"/>
                  </a:lnTo>
                  <a:lnTo>
                    <a:pt x="487"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0"/>
            <p:cNvSpPr/>
            <p:nvPr/>
          </p:nvSpPr>
          <p:spPr>
            <a:xfrm>
              <a:off x="4259925" y="616225"/>
              <a:ext cx="11600" cy="3075"/>
            </a:xfrm>
            <a:custGeom>
              <a:rect b="b" l="l" r="r" t="t"/>
              <a:pathLst>
                <a:path extrusionOk="0" fill="none" h="123" w="464">
                  <a:moveTo>
                    <a:pt x="1" y="122"/>
                  </a:moveTo>
                  <a:lnTo>
                    <a:pt x="196" y="73"/>
                  </a:lnTo>
                  <a:lnTo>
                    <a:pt x="464" y="0"/>
                  </a:lnTo>
                  <a:lnTo>
                    <a:pt x="46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0"/>
            <p:cNvSpPr/>
            <p:nvPr/>
          </p:nvSpPr>
          <p:spPr>
            <a:xfrm>
              <a:off x="4289775" y="602225"/>
              <a:ext cx="10375" cy="6725"/>
            </a:xfrm>
            <a:custGeom>
              <a:rect b="b" l="l" r="r" t="t"/>
              <a:pathLst>
                <a:path extrusionOk="0" fill="none" h="269" w="415">
                  <a:moveTo>
                    <a:pt x="0" y="268"/>
                  </a:moveTo>
                  <a:lnTo>
                    <a:pt x="195" y="146"/>
                  </a:lnTo>
                  <a:lnTo>
                    <a:pt x="390" y="0"/>
                  </a:lnTo>
                  <a:lnTo>
                    <a:pt x="41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0"/>
            <p:cNvSpPr/>
            <p:nvPr/>
          </p:nvSpPr>
          <p:spPr>
            <a:xfrm>
              <a:off x="4313525" y="577875"/>
              <a:ext cx="6100" cy="10375"/>
            </a:xfrm>
            <a:custGeom>
              <a:rect b="b" l="l" r="r" t="t"/>
              <a:pathLst>
                <a:path extrusionOk="0" fill="none" h="415" w="244">
                  <a:moveTo>
                    <a:pt x="0" y="414"/>
                  </a:moveTo>
                  <a:lnTo>
                    <a:pt x="24" y="365"/>
                  </a:lnTo>
                  <a:lnTo>
                    <a:pt x="146" y="195"/>
                  </a:lnTo>
                  <a:lnTo>
                    <a:pt x="24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0"/>
            <p:cNvSpPr/>
            <p:nvPr/>
          </p:nvSpPr>
          <p:spPr>
            <a:xfrm>
              <a:off x="4326300" y="547425"/>
              <a:ext cx="2450" cy="12200"/>
            </a:xfrm>
            <a:custGeom>
              <a:rect b="b" l="l" r="r" t="t"/>
              <a:pathLst>
                <a:path extrusionOk="0" fill="none" h="488" w="98">
                  <a:moveTo>
                    <a:pt x="0" y="487"/>
                  </a:moveTo>
                  <a:lnTo>
                    <a:pt x="49" y="293"/>
                  </a:lnTo>
                  <a:lnTo>
                    <a:pt x="9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0"/>
            <p:cNvSpPr/>
            <p:nvPr/>
          </p:nvSpPr>
          <p:spPr>
            <a:xfrm>
              <a:off x="4329350" y="515750"/>
              <a:ext cx="625" cy="12200"/>
            </a:xfrm>
            <a:custGeom>
              <a:rect b="b" l="l" r="r" t="t"/>
              <a:pathLst>
                <a:path extrusionOk="0" fill="none" h="488" w="25">
                  <a:moveTo>
                    <a:pt x="25" y="488"/>
                  </a:moveTo>
                  <a:lnTo>
                    <a:pt x="25" y="464"/>
                  </a:lnTo>
                  <a:lnTo>
                    <a:pt x="25" y="123"/>
                  </a:ln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0"/>
            <p:cNvSpPr/>
            <p:nvPr/>
          </p:nvSpPr>
          <p:spPr>
            <a:xfrm>
              <a:off x="4325075" y="488975"/>
              <a:ext cx="1250" cy="6100"/>
            </a:xfrm>
            <a:custGeom>
              <a:rect b="b" l="l" r="r" t="t"/>
              <a:pathLst>
                <a:path extrusionOk="0" fill="none" h="244" w="50">
                  <a:moveTo>
                    <a:pt x="49" y="244"/>
                  </a:moveTo>
                  <a:lnTo>
                    <a:pt x="49" y="244"/>
                  </a:ln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4" name="Google Shape;894;p50"/>
          <p:cNvGrpSpPr/>
          <p:nvPr/>
        </p:nvGrpSpPr>
        <p:grpSpPr>
          <a:xfrm>
            <a:off x="5172974" y="968655"/>
            <a:ext cx="299818" cy="299818"/>
            <a:chOff x="6649150" y="309350"/>
            <a:chExt cx="395800" cy="395800"/>
          </a:xfrm>
        </p:grpSpPr>
        <p:sp>
          <p:nvSpPr>
            <p:cNvPr id="895" name="Google Shape;895;p50"/>
            <p:cNvSpPr/>
            <p:nvPr/>
          </p:nvSpPr>
          <p:spPr>
            <a:xfrm>
              <a:off x="6649150" y="309350"/>
              <a:ext cx="395800" cy="395800"/>
            </a:xfrm>
            <a:custGeom>
              <a:rect b="b" l="l" r="r" t="t"/>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0"/>
            <p:cNvSpPr/>
            <p:nvPr/>
          </p:nvSpPr>
          <p:spPr>
            <a:xfrm>
              <a:off x="6673500" y="333700"/>
              <a:ext cx="347100" cy="347100"/>
            </a:xfrm>
            <a:custGeom>
              <a:rect b="b" l="l" r="r" t="t"/>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0"/>
            <p:cNvSpPr/>
            <p:nvPr/>
          </p:nvSpPr>
          <p:spPr>
            <a:xfrm>
              <a:off x="6848850" y="397625"/>
              <a:ext cx="54825" cy="169300"/>
            </a:xfrm>
            <a:custGeom>
              <a:rect b="b" l="l" r="r" t="t"/>
              <a:pathLst>
                <a:path extrusionOk="0" fill="none" h="6772" w="2193">
                  <a:moveTo>
                    <a:pt x="1" y="1"/>
                  </a:moveTo>
                  <a:lnTo>
                    <a:pt x="1" y="4580"/>
                  </a:lnTo>
                  <a:lnTo>
                    <a:pt x="2193" y="677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0"/>
            <p:cNvSpPr/>
            <p:nvPr/>
          </p:nvSpPr>
          <p:spPr>
            <a:xfrm>
              <a:off x="6847025" y="333700"/>
              <a:ext cx="25" cy="29250"/>
            </a:xfrm>
            <a:custGeom>
              <a:rect b="b" l="l" r="r" t="t"/>
              <a:pathLst>
                <a:path extrusionOk="0" fill="none" h="1170" w="1">
                  <a:moveTo>
                    <a:pt x="1" y="1170"/>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50"/>
            <p:cNvSpPr/>
            <p:nvPr/>
          </p:nvSpPr>
          <p:spPr>
            <a:xfrm>
              <a:off x="6760575" y="356850"/>
              <a:ext cx="25" cy="25"/>
            </a:xfrm>
            <a:custGeom>
              <a:rect b="b" l="l" r="r" t="t"/>
              <a:pathLst>
                <a:path extrusionOk="0" fill="none" h="1" w="1">
                  <a:moveTo>
                    <a:pt x="1" y="0"/>
                  </a:move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0"/>
            <p:cNvSpPr/>
            <p:nvPr/>
          </p:nvSpPr>
          <p:spPr>
            <a:xfrm>
              <a:off x="6760575" y="356850"/>
              <a:ext cx="14025" cy="24975"/>
            </a:xfrm>
            <a:custGeom>
              <a:rect b="b" l="l" r="r" t="t"/>
              <a:pathLst>
                <a:path extrusionOk="0" fill="none" h="999" w="561">
                  <a:moveTo>
                    <a:pt x="1" y="0"/>
                  </a:moveTo>
                  <a:lnTo>
                    <a:pt x="561" y="99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0"/>
            <p:cNvSpPr/>
            <p:nvPr/>
          </p:nvSpPr>
          <p:spPr>
            <a:xfrm>
              <a:off x="6696650" y="420775"/>
              <a:ext cx="25" cy="25"/>
            </a:xfrm>
            <a:custGeom>
              <a:rect b="b" l="l" r="r" t="t"/>
              <a:pathLst>
                <a:path extrusionOk="0" fill="none" h="1" w="1">
                  <a:moveTo>
                    <a:pt x="0"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0"/>
            <p:cNvSpPr/>
            <p:nvPr/>
          </p:nvSpPr>
          <p:spPr>
            <a:xfrm>
              <a:off x="6696650" y="420775"/>
              <a:ext cx="24975" cy="14025"/>
            </a:xfrm>
            <a:custGeom>
              <a:rect b="b" l="l" r="r" t="t"/>
              <a:pathLst>
                <a:path extrusionOk="0" fill="none" h="561" w="999">
                  <a:moveTo>
                    <a:pt x="0" y="0"/>
                  </a:moveTo>
                  <a:lnTo>
                    <a:pt x="999" y="56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0"/>
            <p:cNvSpPr/>
            <p:nvPr/>
          </p:nvSpPr>
          <p:spPr>
            <a:xfrm>
              <a:off x="6673500" y="507225"/>
              <a:ext cx="29250" cy="25"/>
            </a:xfrm>
            <a:custGeom>
              <a:rect b="b" l="l" r="r" t="t"/>
              <a:pathLst>
                <a:path extrusionOk="0" fill="none" h="1" w="1170">
                  <a:moveTo>
                    <a:pt x="1" y="1"/>
                  </a:moveTo>
                  <a:lnTo>
                    <a:pt x="117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50"/>
            <p:cNvSpPr/>
            <p:nvPr/>
          </p:nvSpPr>
          <p:spPr>
            <a:xfrm>
              <a:off x="6696650" y="593700"/>
              <a:ext cx="25" cy="25"/>
            </a:xfrm>
            <a:custGeom>
              <a:rect b="b" l="l" r="r" t="t"/>
              <a:pathLst>
                <a:path extrusionOk="0" fill="none" h="1" w="1">
                  <a:moveTo>
                    <a:pt x="0"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0"/>
            <p:cNvSpPr/>
            <p:nvPr/>
          </p:nvSpPr>
          <p:spPr>
            <a:xfrm>
              <a:off x="6696650" y="579700"/>
              <a:ext cx="24975" cy="14025"/>
            </a:xfrm>
            <a:custGeom>
              <a:rect b="b" l="l" r="r" t="t"/>
              <a:pathLst>
                <a:path extrusionOk="0" fill="none" h="561" w="999">
                  <a:moveTo>
                    <a:pt x="0" y="560"/>
                  </a:moveTo>
                  <a:lnTo>
                    <a:pt x="999"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0"/>
            <p:cNvSpPr/>
            <p:nvPr/>
          </p:nvSpPr>
          <p:spPr>
            <a:xfrm>
              <a:off x="6760575" y="632675"/>
              <a:ext cx="14025" cy="24975"/>
            </a:xfrm>
            <a:custGeom>
              <a:rect b="b" l="l" r="r" t="t"/>
              <a:pathLst>
                <a:path extrusionOk="0" fill="none" h="999" w="561">
                  <a:moveTo>
                    <a:pt x="1" y="999"/>
                  </a:moveTo>
                  <a:lnTo>
                    <a:pt x="56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0"/>
            <p:cNvSpPr/>
            <p:nvPr/>
          </p:nvSpPr>
          <p:spPr>
            <a:xfrm>
              <a:off x="6760575" y="657625"/>
              <a:ext cx="25" cy="25"/>
            </a:xfrm>
            <a:custGeom>
              <a:rect b="b" l="l" r="r" t="t"/>
              <a:pathLst>
                <a:path extrusionOk="0" fill="none" h="1" w="1">
                  <a:moveTo>
                    <a:pt x="1" y="1"/>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0"/>
            <p:cNvSpPr/>
            <p:nvPr/>
          </p:nvSpPr>
          <p:spPr>
            <a:xfrm>
              <a:off x="6847025" y="651550"/>
              <a:ext cx="25" cy="29250"/>
            </a:xfrm>
            <a:custGeom>
              <a:rect b="b" l="l" r="r" t="t"/>
              <a:pathLst>
                <a:path extrusionOk="0" fill="none" h="1170" w="1">
                  <a:moveTo>
                    <a:pt x="1" y="0"/>
                  </a:moveTo>
                  <a:lnTo>
                    <a:pt x="1" y="116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0"/>
            <p:cNvSpPr/>
            <p:nvPr/>
          </p:nvSpPr>
          <p:spPr>
            <a:xfrm>
              <a:off x="6919500" y="632675"/>
              <a:ext cx="14025" cy="24975"/>
            </a:xfrm>
            <a:custGeom>
              <a:rect b="b" l="l" r="r" t="t"/>
              <a:pathLst>
                <a:path extrusionOk="0" fill="none" h="999" w="561">
                  <a:moveTo>
                    <a:pt x="560" y="999"/>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0"/>
            <p:cNvSpPr/>
            <p:nvPr/>
          </p:nvSpPr>
          <p:spPr>
            <a:xfrm>
              <a:off x="6933500" y="657625"/>
              <a:ext cx="25" cy="25"/>
            </a:xfrm>
            <a:custGeom>
              <a:rect b="b" l="l" r="r" t="t"/>
              <a:pathLst>
                <a:path extrusionOk="0" fill="none" h="1" w="1">
                  <a:moveTo>
                    <a:pt x="0"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0"/>
            <p:cNvSpPr/>
            <p:nvPr/>
          </p:nvSpPr>
          <p:spPr>
            <a:xfrm>
              <a:off x="6972475" y="579700"/>
              <a:ext cx="24975" cy="14025"/>
            </a:xfrm>
            <a:custGeom>
              <a:rect b="b" l="l" r="r" t="t"/>
              <a:pathLst>
                <a:path extrusionOk="0" fill="none" h="561" w="999">
                  <a:moveTo>
                    <a:pt x="999" y="56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50"/>
            <p:cNvSpPr/>
            <p:nvPr/>
          </p:nvSpPr>
          <p:spPr>
            <a:xfrm>
              <a:off x="6997425" y="593700"/>
              <a:ext cx="25" cy="25"/>
            </a:xfrm>
            <a:custGeom>
              <a:rect b="b" l="l" r="r" t="t"/>
              <a:pathLst>
                <a:path extrusionOk="0" fill="none" h="1" w="1">
                  <a:moveTo>
                    <a:pt x="1" y="0"/>
                  </a:move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0"/>
            <p:cNvSpPr/>
            <p:nvPr/>
          </p:nvSpPr>
          <p:spPr>
            <a:xfrm>
              <a:off x="6991350" y="507225"/>
              <a:ext cx="29250" cy="25"/>
            </a:xfrm>
            <a:custGeom>
              <a:rect b="b" l="l" r="r" t="t"/>
              <a:pathLst>
                <a:path extrusionOk="0" fill="none" h="1" w="1170">
                  <a:moveTo>
                    <a:pt x="1169" y="1"/>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0"/>
            <p:cNvSpPr/>
            <p:nvPr/>
          </p:nvSpPr>
          <p:spPr>
            <a:xfrm>
              <a:off x="6972475" y="420775"/>
              <a:ext cx="24975" cy="14025"/>
            </a:xfrm>
            <a:custGeom>
              <a:rect b="b" l="l" r="r" t="t"/>
              <a:pathLst>
                <a:path extrusionOk="0" fill="none" h="561" w="999">
                  <a:moveTo>
                    <a:pt x="0" y="561"/>
                  </a:moveTo>
                  <a:lnTo>
                    <a:pt x="999"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50"/>
            <p:cNvSpPr/>
            <p:nvPr/>
          </p:nvSpPr>
          <p:spPr>
            <a:xfrm>
              <a:off x="6997425" y="420775"/>
              <a:ext cx="25" cy="25"/>
            </a:xfrm>
            <a:custGeom>
              <a:rect b="b" l="l" r="r" t="t"/>
              <a:pathLst>
                <a:path extrusionOk="0" fill="none" h="1" w="1">
                  <a:moveTo>
                    <a:pt x="1" y="0"/>
                  </a:moveTo>
                  <a:lnTo>
                    <a:pt x="1"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0"/>
            <p:cNvSpPr/>
            <p:nvPr/>
          </p:nvSpPr>
          <p:spPr>
            <a:xfrm>
              <a:off x="6919500" y="356850"/>
              <a:ext cx="14025" cy="24975"/>
            </a:xfrm>
            <a:custGeom>
              <a:rect b="b" l="l" r="r" t="t"/>
              <a:pathLst>
                <a:path extrusionOk="0" fill="none" h="999" w="561">
                  <a:moveTo>
                    <a:pt x="560" y="0"/>
                  </a:moveTo>
                  <a:lnTo>
                    <a:pt x="0" y="99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0"/>
            <p:cNvSpPr/>
            <p:nvPr/>
          </p:nvSpPr>
          <p:spPr>
            <a:xfrm>
              <a:off x="6933500" y="356850"/>
              <a:ext cx="25" cy="25"/>
            </a:xfrm>
            <a:custGeom>
              <a:rect b="b" l="l" r="r" t="t"/>
              <a:pathLst>
                <a:path extrusionOk="0" fill="none" h="1" w="1">
                  <a:moveTo>
                    <a:pt x="0" y="0"/>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8" name="Google Shape;918;p50"/>
          <p:cNvGrpSpPr/>
          <p:nvPr/>
        </p:nvGrpSpPr>
        <p:grpSpPr>
          <a:xfrm>
            <a:off x="4661472" y="975567"/>
            <a:ext cx="304439" cy="288286"/>
            <a:chOff x="5973900" y="318475"/>
            <a:chExt cx="401900" cy="380575"/>
          </a:xfrm>
        </p:grpSpPr>
        <p:sp>
          <p:nvSpPr>
            <p:cNvPr id="919" name="Google Shape;919;p50"/>
            <p:cNvSpPr/>
            <p:nvPr/>
          </p:nvSpPr>
          <p:spPr>
            <a:xfrm>
              <a:off x="5973900" y="337975"/>
              <a:ext cx="401900" cy="67000"/>
            </a:xfrm>
            <a:custGeom>
              <a:rect b="b" l="l" r="r" t="t"/>
              <a:pathLst>
                <a:path extrusionOk="0" fill="none" h="2680" w="16076">
                  <a:moveTo>
                    <a:pt x="16075" y="2679"/>
                  </a:moveTo>
                  <a:lnTo>
                    <a:pt x="16075" y="0"/>
                  </a:lnTo>
                  <a:lnTo>
                    <a:pt x="1" y="0"/>
                  </a:lnTo>
                  <a:lnTo>
                    <a:pt x="1" y="2679"/>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0"/>
            <p:cNvSpPr/>
            <p:nvPr/>
          </p:nvSpPr>
          <p:spPr>
            <a:xfrm>
              <a:off x="6024450"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0"/>
            <p:cNvSpPr/>
            <p:nvPr/>
          </p:nvSpPr>
          <p:spPr>
            <a:xfrm>
              <a:off x="6280175"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0"/>
            <p:cNvSpPr/>
            <p:nvPr/>
          </p:nvSpPr>
          <p:spPr>
            <a:xfrm>
              <a:off x="5973900" y="667375"/>
              <a:ext cx="401900" cy="31675"/>
            </a:xfrm>
            <a:custGeom>
              <a:rect b="b" l="l" r="r" t="t"/>
              <a:pathLst>
                <a:path extrusionOk="0" fill="none" h="1267" w="16076">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0"/>
            <p:cNvSpPr/>
            <p:nvPr/>
          </p:nvSpPr>
          <p:spPr>
            <a:xfrm>
              <a:off x="6302700"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50"/>
            <p:cNvSpPr/>
            <p:nvPr/>
          </p:nvSpPr>
          <p:spPr>
            <a:xfrm>
              <a:off x="6046975"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0"/>
            <p:cNvSpPr/>
            <p:nvPr/>
          </p:nvSpPr>
          <p:spPr>
            <a:xfrm>
              <a:off x="5973900" y="407375"/>
              <a:ext cx="401900" cy="272200"/>
            </a:xfrm>
            <a:custGeom>
              <a:rect b="b" l="l" r="r" t="t"/>
              <a:pathLst>
                <a:path extrusionOk="0" fill="none" h="10888" w="16076">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0"/>
            <p:cNvSpPr/>
            <p:nvPr/>
          </p:nvSpPr>
          <p:spPr>
            <a:xfrm>
              <a:off x="6024450" y="456100"/>
              <a:ext cx="300800" cy="175375"/>
            </a:xfrm>
            <a:custGeom>
              <a:rect b="b" l="l" r="r" t="t"/>
              <a:pathLst>
                <a:path extrusionOk="0" fill="none" h="7015" w="12032">
                  <a:moveTo>
                    <a:pt x="0" y="0"/>
                  </a:moveTo>
                  <a:lnTo>
                    <a:pt x="12032" y="0"/>
                  </a:lnTo>
                  <a:lnTo>
                    <a:pt x="12032" y="7014"/>
                  </a:lnTo>
                  <a:lnTo>
                    <a:pt x="0" y="7014"/>
                  </a:lnTo>
                  <a:lnTo>
                    <a:pt x="0" y="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0"/>
            <p:cNvSpPr/>
            <p:nvPr/>
          </p:nvSpPr>
          <p:spPr>
            <a:xfrm>
              <a:off x="6024450" y="573000"/>
              <a:ext cx="300800" cy="25"/>
            </a:xfrm>
            <a:custGeom>
              <a:rect b="b" l="l" r="r" t="t"/>
              <a:pathLst>
                <a:path extrusionOk="0" fill="none" h="1" w="12032">
                  <a:moveTo>
                    <a:pt x="0" y="0"/>
                  </a:moveTo>
                  <a:lnTo>
                    <a:pt x="12032"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0"/>
            <p:cNvSpPr/>
            <p:nvPr/>
          </p:nvSpPr>
          <p:spPr>
            <a:xfrm>
              <a:off x="6024450" y="514550"/>
              <a:ext cx="300800" cy="25"/>
            </a:xfrm>
            <a:custGeom>
              <a:rect b="b" l="l" r="r" t="t"/>
              <a:pathLst>
                <a:path extrusionOk="0" fill="none" h="1" w="12032">
                  <a:moveTo>
                    <a:pt x="0" y="0"/>
                  </a:moveTo>
                  <a:lnTo>
                    <a:pt x="12032"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0"/>
            <p:cNvSpPr/>
            <p:nvPr/>
          </p:nvSpPr>
          <p:spPr>
            <a:xfrm>
              <a:off x="6264950" y="456100"/>
              <a:ext cx="25" cy="175375"/>
            </a:xfrm>
            <a:custGeom>
              <a:rect b="b" l="l" r="r" t="t"/>
              <a:pathLst>
                <a:path extrusionOk="0" fill="none" h="7015" w="1">
                  <a:moveTo>
                    <a:pt x="1" y="0"/>
                  </a:moveTo>
                  <a:lnTo>
                    <a:pt x="1" y="701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0"/>
            <p:cNvSpPr/>
            <p:nvPr/>
          </p:nvSpPr>
          <p:spPr>
            <a:xfrm>
              <a:off x="6204675" y="456100"/>
              <a:ext cx="25" cy="175375"/>
            </a:xfrm>
            <a:custGeom>
              <a:rect b="b" l="l" r="r" t="t"/>
              <a:pathLst>
                <a:path extrusionOk="0" fill="none" h="7015" w="1">
                  <a:moveTo>
                    <a:pt x="0" y="0"/>
                  </a:moveTo>
                  <a:lnTo>
                    <a:pt x="0" y="701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50"/>
            <p:cNvSpPr/>
            <p:nvPr/>
          </p:nvSpPr>
          <p:spPr>
            <a:xfrm>
              <a:off x="6145000" y="456100"/>
              <a:ext cx="25" cy="175375"/>
            </a:xfrm>
            <a:custGeom>
              <a:rect b="b" l="l" r="r" t="t"/>
              <a:pathLst>
                <a:path extrusionOk="0" fill="none" h="7015" w="1">
                  <a:moveTo>
                    <a:pt x="1" y="0"/>
                  </a:moveTo>
                  <a:lnTo>
                    <a:pt x="1" y="701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0"/>
            <p:cNvSpPr/>
            <p:nvPr/>
          </p:nvSpPr>
          <p:spPr>
            <a:xfrm>
              <a:off x="6084725" y="456100"/>
              <a:ext cx="25" cy="175375"/>
            </a:xfrm>
            <a:custGeom>
              <a:rect b="b" l="l" r="r" t="t"/>
              <a:pathLst>
                <a:path extrusionOk="0" fill="none" h="7015" w="1">
                  <a:moveTo>
                    <a:pt x="1" y="0"/>
                  </a:moveTo>
                  <a:lnTo>
                    <a:pt x="1" y="701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3" name="Google Shape;933;p50"/>
          <p:cNvGrpSpPr/>
          <p:nvPr/>
        </p:nvGrpSpPr>
        <p:grpSpPr>
          <a:xfrm>
            <a:off x="1097170" y="1438172"/>
            <a:ext cx="309022" cy="376837"/>
            <a:chOff x="1268550" y="929175"/>
            <a:chExt cx="407950" cy="497475"/>
          </a:xfrm>
        </p:grpSpPr>
        <p:sp>
          <p:nvSpPr>
            <p:cNvPr id="934" name="Google Shape;934;p50"/>
            <p:cNvSpPr/>
            <p:nvPr/>
          </p:nvSpPr>
          <p:spPr>
            <a:xfrm>
              <a:off x="1268550" y="953550"/>
              <a:ext cx="387250" cy="473100"/>
            </a:xfrm>
            <a:custGeom>
              <a:rect b="b" l="l" r="r" t="t"/>
              <a:pathLst>
                <a:path extrusionOk="0" fill="none" h="18924" w="1549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0"/>
            <p:cNvSpPr/>
            <p:nvPr/>
          </p:nvSpPr>
          <p:spPr>
            <a:xfrm>
              <a:off x="1298975" y="929175"/>
              <a:ext cx="377525" cy="462775"/>
            </a:xfrm>
            <a:custGeom>
              <a:rect b="b" l="l" r="r" t="t"/>
              <a:pathLst>
                <a:path extrusionOk="0" fill="none" h="18511" w="15101">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0"/>
            <p:cNvSpPr/>
            <p:nvPr/>
          </p:nvSpPr>
          <p:spPr>
            <a:xfrm>
              <a:off x="15924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7" name="Google Shape;937;p50"/>
          <p:cNvGrpSpPr/>
          <p:nvPr/>
        </p:nvGrpSpPr>
        <p:grpSpPr>
          <a:xfrm>
            <a:off x="5140231" y="1452470"/>
            <a:ext cx="365304" cy="350552"/>
            <a:chOff x="6605925" y="948050"/>
            <a:chExt cx="482250" cy="462775"/>
          </a:xfrm>
        </p:grpSpPr>
        <p:sp>
          <p:nvSpPr>
            <p:cNvPr id="938" name="Google Shape;938;p50"/>
            <p:cNvSpPr/>
            <p:nvPr/>
          </p:nvSpPr>
          <p:spPr>
            <a:xfrm>
              <a:off x="6847025" y="1209875"/>
              <a:ext cx="60325" cy="200950"/>
            </a:xfrm>
            <a:custGeom>
              <a:rect b="b" l="l" r="r" t="t"/>
              <a:pathLst>
                <a:path extrusionOk="0" fill="none" h="8038" w="2413">
                  <a:moveTo>
                    <a:pt x="2412" y="6820"/>
                  </a:moveTo>
                  <a:lnTo>
                    <a:pt x="2412" y="6820"/>
                  </a:lnTo>
                  <a:lnTo>
                    <a:pt x="2388" y="7063"/>
                  </a:lnTo>
                  <a:lnTo>
                    <a:pt x="2315" y="7283"/>
                  </a:lnTo>
                  <a:lnTo>
                    <a:pt x="2217" y="7502"/>
                  </a:lnTo>
                  <a:lnTo>
                    <a:pt x="2071" y="7672"/>
                  </a:lnTo>
                  <a:lnTo>
                    <a:pt x="1876" y="7818"/>
                  </a:lnTo>
                  <a:lnTo>
                    <a:pt x="1681" y="7940"/>
                  </a:lnTo>
                  <a:lnTo>
                    <a:pt x="1462" y="8013"/>
                  </a:lnTo>
                  <a:lnTo>
                    <a:pt x="1219" y="8038"/>
                  </a:lnTo>
                  <a:lnTo>
                    <a:pt x="1219" y="8038"/>
                  </a:lnTo>
                  <a:lnTo>
                    <a:pt x="975" y="8013"/>
                  </a:lnTo>
                  <a:lnTo>
                    <a:pt x="732" y="7940"/>
                  </a:lnTo>
                  <a:lnTo>
                    <a:pt x="537" y="7818"/>
                  </a:lnTo>
                  <a:lnTo>
                    <a:pt x="366" y="7672"/>
                  </a:lnTo>
                  <a:lnTo>
                    <a:pt x="196" y="7502"/>
                  </a:lnTo>
                  <a:lnTo>
                    <a:pt x="98" y="7283"/>
                  </a:lnTo>
                  <a:lnTo>
                    <a:pt x="25" y="7063"/>
                  </a:lnTo>
                  <a:lnTo>
                    <a:pt x="1" y="6820"/>
                  </a:ln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50"/>
            <p:cNvSpPr/>
            <p:nvPr/>
          </p:nvSpPr>
          <p:spPr>
            <a:xfrm>
              <a:off x="6605925" y="971800"/>
              <a:ext cx="482250" cy="228350"/>
            </a:xfrm>
            <a:custGeom>
              <a:rect b="b" l="l" r="r" t="t"/>
              <a:pathLst>
                <a:path extrusionOk="0" fill="none" h="9134" w="19290">
                  <a:moveTo>
                    <a:pt x="4993" y="8817"/>
                  </a:moveTo>
                  <a:lnTo>
                    <a:pt x="4993" y="8817"/>
                  </a:lnTo>
                  <a:lnTo>
                    <a:pt x="5212" y="8671"/>
                  </a:lnTo>
                  <a:lnTo>
                    <a:pt x="5456" y="8501"/>
                  </a:lnTo>
                  <a:lnTo>
                    <a:pt x="5748" y="8330"/>
                  </a:lnTo>
                  <a:lnTo>
                    <a:pt x="6040" y="8184"/>
                  </a:lnTo>
                  <a:lnTo>
                    <a:pt x="6357" y="8038"/>
                  </a:lnTo>
                  <a:lnTo>
                    <a:pt x="6674" y="7940"/>
                  </a:lnTo>
                  <a:lnTo>
                    <a:pt x="6990" y="7867"/>
                  </a:lnTo>
                  <a:lnTo>
                    <a:pt x="7307" y="7843"/>
                  </a:lnTo>
                  <a:lnTo>
                    <a:pt x="7307" y="7843"/>
                  </a:lnTo>
                  <a:lnTo>
                    <a:pt x="7623" y="7867"/>
                  </a:lnTo>
                  <a:lnTo>
                    <a:pt x="7916" y="7892"/>
                  </a:lnTo>
                  <a:lnTo>
                    <a:pt x="8184" y="7940"/>
                  </a:lnTo>
                  <a:lnTo>
                    <a:pt x="8452" y="8038"/>
                  </a:lnTo>
                  <a:lnTo>
                    <a:pt x="8719" y="8135"/>
                  </a:lnTo>
                  <a:lnTo>
                    <a:pt x="8963" y="8257"/>
                  </a:lnTo>
                  <a:lnTo>
                    <a:pt x="9182" y="8379"/>
                  </a:lnTo>
                  <a:lnTo>
                    <a:pt x="9401" y="8525"/>
                  </a:lnTo>
                  <a:lnTo>
                    <a:pt x="9888" y="8525"/>
                  </a:lnTo>
                  <a:lnTo>
                    <a:pt x="9888" y="8525"/>
                  </a:lnTo>
                  <a:lnTo>
                    <a:pt x="10108" y="8379"/>
                  </a:lnTo>
                  <a:lnTo>
                    <a:pt x="10327" y="8257"/>
                  </a:lnTo>
                  <a:lnTo>
                    <a:pt x="10570" y="8135"/>
                  </a:lnTo>
                  <a:lnTo>
                    <a:pt x="10838" y="8038"/>
                  </a:lnTo>
                  <a:lnTo>
                    <a:pt x="11106" y="7940"/>
                  </a:lnTo>
                  <a:lnTo>
                    <a:pt x="11374" y="7892"/>
                  </a:lnTo>
                  <a:lnTo>
                    <a:pt x="11666" y="7867"/>
                  </a:lnTo>
                  <a:lnTo>
                    <a:pt x="11983" y="7843"/>
                  </a:lnTo>
                  <a:lnTo>
                    <a:pt x="11983" y="7843"/>
                  </a:lnTo>
                  <a:lnTo>
                    <a:pt x="12300" y="7867"/>
                  </a:lnTo>
                  <a:lnTo>
                    <a:pt x="12616" y="7940"/>
                  </a:lnTo>
                  <a:lnTo>
                    <a:pt x="12933" y="8038"/>
                  </a:lnTo>
                  <a:lnTo>
                    <a:pt x="13249" y="8184"/>
                  </a:lnTo>
                  <a:lnTo>
                    <a:pt x="13542" y="8330"/>
                  </a:lnTo>
                  <a:lnTo>
                    <a:pt x="13834" y="8501"/>
                  </a:lnTo>
                  <a:lnTo>
                    <a:pt x="14078" y="8671"/>
                  </a:lnTo>
                  <a:lnTo>
                    <a:pt x="14297" y="8817"/>
                  </a:lnTo>
                  <a:lnTo>
                    <a:pt x="14297" y="8817"/>
                  </a:lnTo>
                  <a:lnTo>
                    <a:pt x="14516" y="8647"/>
                  </a:lnTo>
                  <a:lnTo>
                    <a:pt x="14784" y="8476"/>
                  </a:lnTo>
                  <a:lnTo>
                    <a:pt x="15052" y="8330"/>
                  </a:lnTo>
                  <a:lnTo>
                    <a:pt x="15368" y="8184"/>
                  </a:lnTo>
                  <a:lnTo>
                    <a:pt x="15685" y="8038"/>
                  </a:lnTo>
                  <a:lnTo>
                    <a:pt x="16002" y="7940"/>
                  </a:lnTo>
                  <a:lnTo>
                    <a:pt x="16343" y="7867"/>
                  </a:lnTo>
                  <a:lnTo>
                    <a:pt x="16659" y="7843"/>
                  </a:lnTo>
                  <a:lnTo>
                    <a:pt x="16659" y="7843"/>
                  </a:lnTo>
                  <a:lnTo>
                    <a:pt x="17073" y="7867"/>
                  </a:lnTo>
                  <a:lnTo>
                    <a:pt x="17487" y="7940"/>
                  </a:lnTo>
                  <a:lnTo>
                    <a:pt x="17853" y="8062"/>
                  </a:lnTo>
                  <a:lnTo>
                    <a:pt x="18218" y="8208"/>
                  </a:lnTo>
                  <a:lnTo>
                    <a:pt x="18534" y="8379"/>
                  </a:lnTo>
                  <a:lnTo>
                    <a:pt x="18827" y="8598"/>
                  </a:lnTo>
                  <a:lnTo>
                    <a:pt x="19095" y="8866"/>
                  </a:lnTo>
                  <a:lnTo>
                    <a:pt x="19289" y="9134"/>
                  </a:lnTo>
                  <a:lnTo>
                    <a:pt x="19289" y="9134"/>
                  </a:lnTo>
                  <a:lnTo>
                    <a:pt x="19265" y="8695"/>
                  </a:lnTo>
                  <a:lnTo>
                    <a:pt x="19192" y="8233"/>
                  </a:lnTo>
                  <a:lnTo>
                    <a:pt x="19119" y="7819"/>
                  </a:lnTo>
                  <a:lnTo>
                    <a:pt x="19046" y="7380"/>
                  </a:lnTo>
                  <a:lnTo>
                    <a:pt x="18924" y="6942"/>
                  </a:lnTo>
                  <a:lnTo>
                    <a:pt x="18802" y="6528"/>
                  </a:lnTo>
                  <a:lnTo>
                    <a:pt x="18632" y="6114"/>
                  </a:lnTo>
                  <a:lnTo>
                    <a:pt x="18486" y="5724"/>
                  </a:lnTo>
                  <a:lnTo>
                    <a:pt x="18291" y="5334"/>
                  </a:lnTo>
                  <a:lnTo>
                    <a:pt x="18072" y="4945"/>
                  </a:lnTo>
                  <a:lnTo>
                    <a:pt x="17853" y="4555"/>
                  </a:lnTo>
                  <a:lnTo>
                    <a:pt x="17609" y="4190"/>
                  </a:lnTo>
                  <a:lnTo>
                    <a:pt x="17365" y="3824"/>
                  </a:lnTo>
                  <a:lnTo>
                    <a:pt x="17073" y="3483"/>
                  </a:lnTo>
                  <a:lnTo>
                    <a:pt x="16781" y="3143"/>
                  </a:lnTo>
                  <a:lnTo>
                    <a:pt x="16464" y="2826"/>
                  </a:lnTo>
                  <a:lnTo>
                    <a:pt x="16464" y="2826"/>
                  </a:lnTo>
                  <a:lnTo>
                    <a:pt x="16148" y="2509"/>
                  </a:lnTo>
                  <a:lnTo>
                    <a:pt x="15831" y="2217"/>
                  </a:lnTo>
                  <a:lnTo>
                    <a:pt x="15490" y="1949"/>
                  </a:lnTo>
                  <a:lnTo>
                    <a:pt x="15125" y="1706"/>
                  </a:lnTo>
                  <a:lnTo>
                    <a:pt x="14759" y="1462"/>
                  </a:lnTo>
                  <a:lnTo>
                    <a:pt x="14394" y="1243"/>
                  </a:lnTo>
                  <a:lnTo>
                    <a:pt x="14004" y="1024"/>
                  </a:lnTo>
                  <a:lnTo>
                    <a:pt x="13615" y="853"/>
                  </a:lnTo>
                  <a:lnTo>
                    <a:pt x="13225" y="683"/>
                  </a:lnTo>
                  <a:lnTo>
                    <a:pt x="12811" y="512"/>
                  </a:lnTo>
                  <a:lnTo>
                    <a:pt x="12397" y="390"/>
                  </a:lnTo>
                  <a:lnTo>
                    <a:pt x="11983" y="269"/>
                  </a:lnTo>
                  <a:lnTo>
                    <a:pt x="11545" y="171"/>
                  </a:lnTo>
                  <a:lnTo>
                    <a:pt x="11131" y="98"/>
                  </a:lnTo>
                  <a:lnTo>
                    <a:pt x="10692" y="49"/>
                  </a:lnTo>
                  <a:lnTo>
                    <a:pt x="10254" y="1"/>
                  </a:lnTo>
                  <a:lnTo>
                    <a:pt x="9036" y="1"/>
                  </a:lnTo>
                  <a:lnTo>
                    <a:pt x="9036" y="1"/>
                  </a:lnTo>
                  <a:lnTo>
                    <a:pt x="8598" y="49"/>
                  </a:lnTo>
                  <a:lnTo>
                    <a:pt x="8159" y="98"/>
                  </a:lnTo>
                  <a:lnTo>
                    <a:pt x="7745" y="171"/>
                  </a:lnTo>
                  <a:lnTo>
                    <a:pt x="7307" y="269"/>
                  </a:lnTo>
                  <a:lnTo>
                    <a:pt x="6893" y="390"/>
                  </a:lnTo>
                  <a:lnTo>
                    <a:pt x="6479" y="512"/>
                  </a:lnTo>
                  <a:lnTo>
                    <a:pt x="6065" y="683"/>
                  </a:lnTo>
                  <a:lnTo>
                    <a:pt x="5675" y="853"/>
                  </a:lnTo>
                  <a:lnTo>
                    <a:pt x="5285" y="1024"/>
                  </a:lnTo>
                  <a:lnTo>
                    <a:pt x="4896" y="1243"/>
                  </a:lnTo>
                  <a:lnTo>
                    <a:pt x="4530" y="1462"/>
                  </a:lnTo>
                  <a:lnTo>
                    <a:pt x="4165" y="1706"/>
                  </a:lnTo>
                  <a:lnTo>
                    <a:pt x="3800" y="1949"/>
                  </a:lnTo>
                  <a:lnTo>
                    <a:pt x="3459" y="2217"/>
                  </a:lnTo>
                  <a:lnTo>
                    <a:pt x="3142" y="2509"/>
                  </a:lnTo>
                  <a:lnTo>
                    <a:pt x="2826" y="2826"/>
                  </a:lnTo>
                  <a:lnTo>
                    <a:pt x="2826" y="2826"/>
                  </a:lnTo>
                  <a:lnTo>
                    <a:pt x="2509" y="3143"/>
                  </a:lnTo>
                  <a:lnTo>
                    <a:pt x="2217" y="3483"/>
                  </a:lnTo>
                  <a:lnTo>
                    <a:pt x="1924" y="3824"/>
                  </a:lnTo>
                  <a:lnTo>
                    <a:pt x="1681" y="4190"/>
                  </a:lnTo>
                  <a:lnTo>
                    <a:pt x="1437" y="4555"/>
                  </a:lnTo>
                  <a:lnTo>
                    <a:pt x="1218" y="4945"/>
                  </a:lnTo>
                  <a:lnTo>
                    <a:pt x="999" y="5334"/>
                  </a:lnTo>
                  <a:lnTo>
                    <a:pt x="804" y="5724"/>
                  </a:lnTo>
                  <a:lnTo>
                    <a:pt x="658" y="6114"/>
                  </a:lnTo>
                  <a:lnTo>
                    <a:pt x="487" y="6528"/>
                  </a:lnTo>
                  <a:lnTo>
                    <a:pt x="366" y="6942"/>
                  </a:lnTo>
                  <a:lnTo>
                    <a:pt x="244" y="7380"/>
                  </a:lnTo>
                  <a:lnTo>
                    <a:pt x="171" y="7819"/>
                  </a:lnTo>
                  <a:lnTo>
                    <a:pt x="98" y="8233"/>
                  </a:lnTo>
                  <a:lnTo>
                    <a:pt x="25" y="8695"/>
                  </a:lnTo>
                  <a:lnTo>
                    <a:pt x="0" y="9134"/>
                  </a:lnTo>
                  <a:lnTo>
                    <a:pt x="0" y="9134"/>
                  </a:lnTo>
                  <a:lnTo>
                    <a:pt x="195" y="8866"/>
                  </a:lnTo>
                  <a:lnTo>
                    <a:pt x="463" y="8598"/>
                  </a:lnTo>
                  <a:lnTo>
                    <a:pt x="755" y="8379"/>
                  </a:lnTo>
                  <a:lnTo>
                    <a:pt x="1072" y="8208"/>
                  </a:lnTo>
                  <a:lnTo>
                    <a:pt x="1437" y="8062"/>
                  </a:lnTo>
                  <a:lnTo>
                    <a:pt x="1803" y="7940"/>
                  </a:lnTo>
                  <a:lnTo>
                    <a:pt x="2217" y="7867"/>
                  </a:lnTo>
                  <a:lnTo>
                    <a:pt x="2631" y="7843"/>
                  </a:lnTo>
                  <a:lnTo>
                    <a:pt x="2631" y="7843"/>
                  </a:lnTo>
                  <a:lnTo>
                    <a:pt x="2947" y="7867"/>
                  </a:lnTo>
                  <a:lnTo>
                    <a:pt x="3288" y="7940"/>
                  </a:lnTo>
                  <a:lnTo>
                    <a:pt x="3605" y="8038"/>
                  </a:lnTo>
                  <a:lnTo>
                    <a:pt x="3922" y="8184"/>
                  </a:lnTo>
                  <a:lnTo>
                    <a:pt x="4238" y="8330"/>
                  </a:lnTo>
                  <a:lnTo>
                    <a:pt x="4506" y="8476"/>
                  </a:lnTo>
                  <a:lnTo>
                    <a:pt x="4774" y="8647"/>
                  </a:lnTo>
                  <a:lnTo>
                    <a:pt x="4993" y="8817"/>
                  </a:lnTo>
                  <a:lnTo>
                    <a:pt x="4993" y="881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50"/>
            <p:cNvSpPr/>
            <p:nvPr/>
          </p:nvSpPr>
          <p:spPr>
            <a:xfrm>
              <a:off x="6847025" y="948050"/>
              <a:ext cx="25" cy="23775"/>
            </a:xfrm>
            <a:custGeom>
              <a:rect b="b" l="l" r="r" t="t"/>
              <a:pathLst>
                <a:path extrusionOk="0" fill="none" h="951" w="1">
                  <a:moveTo>
                    <a:pt x="1" y="951"/>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0"/>
            <p:cNvSpPr/>
            <p:nvPr/>
          </p:nvSpPr>
          <p:spPr>
            <a:xfrm>
              <a:off x="6847025" y="1001025"/>
              <a:ext cx="25" cy="183900"/>
            </a:xfrm>
            <a:custGeom>
              <a:rect b="b" l="l" r="r" t="t"/>
              <a:pathLst>
                <a:path extrusionOk="0" fill="none" h="7356" w="1">
                  <a:moveTo>
                    <a:pt x="1" y="1"/>
                  </a:moveTo>
                  <a:lnTo>
                    <a:pt x="1" y="735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0"/>
            <p:cNvSpPr/>
            <p:nvPr/>
          </p:nvSpPr>
          <p:spPr>
            <a:xfrm>
              <a:off x="6872000" y="994325"/>
              <a:ext cx="85275" cy="190600"/>
            </a:xfrm>
            <a:custGeom>
              <a:rect b="b" l="l" r="r" t="t"/>
              <a:pathLst>
                <a:path extrusionOk="0" fill="none" h="7624" w="3411">
                  <a:moveTo>
                    <a:pt x="3410" y="7624"/>
                  </a:moveTo>
                  <a:lnTo>
                    <a:pt x="3410" y="7624"/>
                  </a:lnTo>
                  <a:lnTo>
                    <a:pt x="3337" y="7112"/>
                  </a:lnTo>
                  <a:lnTo>
                    <a:pt x="3215" y="6406"/>
                  </a:lnTo>
                  <a:lnTo>
                    <a:pt x="3142" y="5968"/>
                  </a:lnTo>
                  <a:lnTo>
                    <a:pt x="3020" y="5505"/>
                  </a:lnTo>
                  <a:lnTo>
                    <a:pt x="2874" y="4994"/>
                  </a:lnTo>
                  <a:lnTo>
                    <a:pt x="2704" y="4482"/>
                  </a:lnTo>
                  <a:lnTo>
                    <a:pt x="2509" y="3922"/>
                  </a:lnTo>
                  <a:lnTo>
                    <a:pt x="2265" y="3362"/>
                  </a:lnTo>
                  <a:lnTo>
                    <a:pt x="1998" y="2802"/>
                  </a:lnTo>
                  <a:lnTo>
                    <a:pt x="1681" y="2217"/>
                  </a:lnTo>
                  <a:lnTo>
                    <a:pt x="1340" y="1633"/>
                  </a:lnTo>
                  <a:lnTo>
                    <a:pt x="950" y="1072"/>
                  </a:lnTo>
                  <a:lnTo>
                    <a:pt x="488" y="512"/>
                  </a:ln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0"/>
            <p:cNvSpPr/>
            <p:nvPr/>
          </p:nvSpPr>
          <p:spPr>
            <a:xfrm>
              <a:off x="6736825" y="994325"/>
              <a:ext cx="85275" cy="190600"/>
            </a:xfrm>
            <a:custGeom>
              <a:rect b="b" l="l" r="r" t="t"/>
              <a:pathLst>
                <a:path extrusionOk="0" fill="none" h="7624" w="3411">
                  <a:moveTo>
                    <a:pt x="3410" y="1"/>
                  </a:moveTo>
                  <a:lnTo>
                    <a:pt x="3410" y="1"/>
                  </a:lnTo>
                  <a:lnTo>
                    <a:pt x="2923" y="512"/>
                  </a:lnTo>
                  <a:lnTo>
                    <a:pt x="2461" y="1072"/>
                  </a:lnTo>
                  <a:lnTo>
                    <a:pt x="2071" y="1633"/>
                  </a:lnTo>
                  <a:lnTo>
                    <a:pt x="1706" y="2217"/>
                  </a:lnTo>
                  <a:lnTo>
                    <a:pt x="1413" y="2802"/>
                  </a:lnTo>
                  <a:lnTo>
                    <a:pt x="1121" y="3362"/>
                  </a:lnTo>
                  <a:lnTo>
                    <a:pt x="902" y="3922"/>
                  </a:lnTo>
                  <a:lnTo>
                    <a:pt x="707" y="4482"/>
                  </a:lnTo>
                  <a:lnTo>
                    <a:pt x="536" y="4994"/>
                  </a:lnTo>
                  <a:lnTo>
                    <a:pt x="390" y="5505"/>
                  </a:lnTo>
                  <a:lnTo>
                    <a:pt x="269" y="5968"/>
                  </a:lnTo>
                  <a:lnTo>
                    <a:pt x="171" y="6406"/>
                  </a:lnTo>
                  <a:lnTo>
                    <a:pt x="49" y="7112"/>
                  </a:lnTo>
                  <a:lnTo>
                    <a:pt x="1" y="762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4" name="Google Shape;944;p50"/>
          <p:cNvGrpSpPr/>
          <p:nvPr/>
        </p:nvGrpSpPr>
        <p:grpSpPr>
          <a:xfrm>
            <a:off x="5225564" y="2490681"/>
            <a:ext cx="194640" cy="308587"/>
            <a:chOff x="6718575" y="2318625"/>
            <a:chExt cx="256950" cy="407375"/>
          </a:xfrm>
        </p:grpSpPr>
        <p:sp>
          <p:nvSpPr>
            <p:cNvPr id="945" name="Google Shape;945;p50"/>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0"/>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0"/>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0"/>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0"/>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0"/>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0"/>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0"/>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50"/>
          <p:cNvGrpSpPr/>
          <p:nvPr/>
        </p:nvGrpSpPr>
        <p:grpSpPr>
          <a:xfrm>
            <a:off x="2613192" y="3055681"/>
            <a:ext cx="327486" cy="199279"/>
            <a:chOff x="3269900" y="3064500"/>
            <a:chExt cx="432325" cy="263075"/>
          </a:xfrm>
        </p:grpSpPr>
        <p:sp>
          <p:nvSpPr>
            <p:cNvPr id="954" name="Google Shape;954;p50"/>
            <p:cNvSpPr/>
            <p:nvPr/>
          </p:nvSpPr>
          <p:spPr>
            <a:xfrm>
              <a:off x="3269900" y="3064500"/>
              <a:ext cx="432325" cy="263075"/>
            </a:xfrm>
            <a:custGeom>
              <a:rect b="b" l="l" r="r" t="t"/>
              <a:pathLst>
                <a:path extrusionOk="0" fill="none" h="10523" w="17293">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0"/>
            <p:cNvSpPr/>
            <p:nvPr/>
          </p:nvSpPr>
          <p:spPr>
            <a:xfrm>
              <a:off x="3445875" y="3155825"/>
              <a:ext cx="80400" cy="80400"/>
            </a:xfrm>
            <a:custGeom>
              <a:rect b="b" l="l" r="r" t="t"/>
              <a:pathLst>
                <a:path extrusionOk="0" fill="none" h="3216" w="3216">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0"/>
            <p:cNvSpPr/>
            <p:nvPr/>
          </p:nvSpPr>
          <p:spPr>
            <a:xfrm>
              <a:off x="3381925" y="3091900"/>
              <a:ext cx="208275" cy="208275"/>
            </a:xfrm>
            <a:custGeom>
              <a:rect b="b" l="l" r="r" t="t"/>
              <a:pathLst>
                <a:path extrusionOk="0" fill="none" h="8331" w="8331">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 name="Google Shape;957;p50"/>
          <p:cNvGrpSpPr/>
          <p:nvPr/>
        </p:nvGrpSpPr>
        <p:grpSpPr>
          <a:xfrm>
            <a:off x="5203407" y="2994797"/>
            <a:ext cx="238934" cy="335800"/>
            <a:chOff x="6689325" y="2984125"/>
            <a:chExt cx="315425" cy="443300"/>
          </a:xfrm>
        </p:grpSpPr>
        <p:sp>
          <p:nvSpPr>
            <p:cNvPr id="958" name="Google Shape;958;p50"/>
            <p:cNvSpPr/>
            <p:nvPr/>
          </p:nvSpPr>
          <p:spPr>
            <a:xfrm>
              <a:off x="6689325" y="2984125"/>
              <a:ext cx="315425" cy="77975"/>
            </a:xfrm>
            <a:custGeom>
              <a:rect b="b" l="l" r="r" t="t"/>
              <a:pathLst>
                <a:path extrusionOk="0" fill="none" h="3119" w="12617">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0"/>
            <p:cNvSpPr/>
            <p:nvPr/>
          </p:nvSpPr>
          <p:spPr>
            <a:xfrm>
              <a:off x="6702125" y="3069375"/>
              <a:ext cx="289850" cy="358050"/>
            </a:xfrm>
            <a:custGeom>
              <a:rect b="b" l="l" r="r" t="t"/>
              <a:pathLst>
                <a:path extrusionOk="0" fill="none" h="14322" w="11594">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0"/>
            <p:cNvSpPr/>
            <p:nvPr/>
          </p:nvSpPr>
          <p:spPr>
            <a:xfrm>
              <a:off x="6761175" y="3117475"/>
              <a:ext cx="25" cy="261850"/>
            </a:xfrm>
            <a:custGeom>
              <a:rect b="b" l="l" r="r" t="t"/>
              <a:pathLst>
                <a:path extrusionOk="0" fill="none" h="10474" w="1">
                  <a:moveTo>
                    <a:pt x="1" y="10473"/>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0"/>
            <p:cNvSpPr/>
            <p:nvPr/>
          </p:nvSpPr>
          <p:spPr>
            <a:xfrm>
              <a:off x="6847025" y="3117475"/>
              <a:ext cx="25" cy="261850"/>
            </a:xfrm>
            <a:custGeom>
              <a:rect b="b" l="l" r="r" t="t"/>
              <a:pathLst>
                <a:path extrusionOk="0" fill="none" h="10474" w="1">
                  <a:moveTo>
                    <a:pt x="1" y="1"/>
                  </a:moveTo>
                  <a:lnTo>
                    <a:pt x="1" y="1047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0"/>
            <p:cNvSpPr/>
            <p:nvPr/>
          </p:nvSpPr>
          <p:spPr>
            <a:xfrm>
              <a:off x="6932875" y="3117475"/>
              <a:ext cx="25" cy="261850"/>
            </a:xfrm>
            <a:custGeom>
              <a:rect b="b" l="l" r="r" t="t"/>
              <a:pathLst>
                <a:path extrusionOk="0" fill="none" h="10474" w="1">
                  <a:moveTo>
                    <a:pt x="1" y="1"/>
                  </a:moveTo>
                  <a:lnTo>
                    <a:pt x="1" y="1047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3" name="Google Shape;963;p50"/>
          <p:cNvGrpSpPr/>
          <p:nvPr/>
        </p:nvGrpSpPr>
        <p:grpSpPr>
          <a:xfrm>
            <a:off x="1642324" y="3981365"/>
            <a:ext cx="231094" cy="373599"/>
            <a:chOff x="1988225" y="4286525"/>
            <a:chExt cx="305075" cy="493200"/>
          </a:xfrm>
        </p:grpSpPr>
        <p:sp>
          <p:nvSpPr>
            <p:cNvPr id="964" name="Google Shape;964;p50"/>
            <p:cNvSpPr/>
            <p:nvPr/>
          </p:nvSpPr>
          <p:spPr>
            <a:xfrm>
              <a:off x="2178800" y="4519725"/>
              <a:ext cx="114500" cy="114475"/>
            </a:xfrm>
            <a:custGeom>
              <a:rect b="b" l="l" r="r" t="t"/>
              <a:pathLst>
                <a:path extrusionOk="0" fill="none" h="4579" w="458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0"/>
            <p:cNvSpPr/>
            <p:nvPr/>
          </p:nvSpPr>
          <p:spPr>
            <a:xfrm>
              <a:off x="1988225" y="4539200"/>
              <a:ext cx="156500" cy="156500"/>
            </a:xfrm>
            <a:custGeom>
              <a:rect b="b" l="l" r="r" t="t"/>
              <a:pathLst>
                <a:path extrusionOk="0" fill="none" h="6260" w="626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0"/>
            <p:cNvSpPr/>
            <p:nvPr/>
          </p:nvSpPr>
          <p:spPr>
            <a:xfrm>
              <a:off x="2042425" y="4286525"/>
              <a:ext cx="239300" cy="236250"/>
            </a:xfrm>
            <a:custGeom>
              <a:rect b="b" l="l" r="r" t="t"/>
              <a:pathLst>
                <a:path extrusionOk="0" fill="none" h="9450" w="9572">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0"/>
            <p:cNvSpPr/>
            <p:nvPr/>
          </p:nvSpPr>
          <p:spPr>
            <a:xfrm>
              <a:off x="2161750" y="4522750"/>
              <a:ext cx="25" cy="256975"/>
            </a:xfrm>
            <a:custGeom>
              <a:rect b="b" l="l" r="r" t="t"/>
              <a:pathLst>
                <a:path extrusionOk="0" fill="none" h="10279" w="1">
                  <a:moveTo>
                    <a:pt x="1" y="10279"/>
                  </a:moveTo>
                  <a:lnTo>
                    <a:pt x="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0"/>
            <p:cNvSpPr/>
            <p:nvPr/>
          </p:nvSpPr>
          <p:spPr>
            <a:xfrm>
              <a:off x="2133750" y="4377850"/>
              <a:ext cx="56050" cy="56025"/>
            </a:xfrm>
            <a:custGeom>
              <a:rect b="b" l="l" r="r" t="t"/>
              <a:pathLst>
                <a:path extrusionOk="0" fill="none" h="2241" w="2242">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0"/>
            <p:cNvSpPr/>
            <p:nvPr/>
          </p:nvSpPr>
          <p:spPr>
            <a:xfrm>
              <a:off x="2038150" y="4589125"/>
              <a:ext cx="87100" cy="87100"/>
            </a:xfrm>
            <a:custGeom>
              <a:rect b="b" l="l" r="r" t="t"/>
              <a:pathLst>
                <a:path extrusionOk="0" fill="none" h="3484" w="3484">
                  <a:moveTo>
                    <a:pt x="1" y="0"/>
                  </a:moveTo>
                  <a:lnTo>
                    <a:pt x="3483" y="348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50"/>
            <p:cNvSpPr/>
            <p:nvPr/>
          </p:nvSpPr>
          <p:spPr>
            <a:xfrm>
              <a:off x="2194025" y="4564150"/>
              <a:ext cx="54825" cy="54825"/>
            </a:xfrm>
            <a:custGeom>
              <a:rect b="b" l="l" r="r" t="t"/>
              <a:pathLst>
                <a:path extrusionOk="0" fill="none" h="2193" w="2193">
                  <a:moveTo>
                    <a:pt x="2192" y="1"/>
                  </a:moveTo>
                  <a:lnTo>
                    <a:pt x="1" y="219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1" name="Google Shape;971;p50"/>
          <p:cNvGrpSpPr/>
          <p:nvPr/>
        </p:nvGrpSpPr>
        <p:grpSpPr>
          <a:xfrm>
            <a:off x="2132597" y="4007650"/>
            <a:ext cx="279063" cy="353317"/>
            <a:chOff x="2635450" y="4321225"/>
            <a:chExt cx="368400" cy="466425"/>
          </a:xfrm>
        </p:grpSpPr>
        <p:sp>
          <p:nvSpPr>
            <p:cNvPr id="972" name="Google Shape;972;p50"/>
            <p:cNvSpPr/>
            <p:nvPr/>
          </p:nvSpPr>
          <p:spPr>
            <a:xfrm>
              <a:off x="2635450" y="4653050"/>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0"/>
            <p:cNvSpPr/>
            <p:nvPr/>
          </p:nvSpPr>
          <p:spPr>
            <a:xfrm>
              <a:off x="2819350" y="4321225"/>
              <a:ext cx="25" cy="347075"/>
            </a:xfrm>
            <a:custGeom>
              <a:rect b="b" l="l" r="r" t="t"/>
              <a:pathLst>
                <a:path extrusionOk="0" fill="none" h="13883" w="1">
                  <a:moveTo>
                    <a:pt x="0" y="13883"/>
                  </a:move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50"/>
            <p:cNvSpPr/>
            <p:nvPr/>
          </p:nvSpPr>
          <p:spPr>
            <a:xfrm>
              <a:off x="2835175" y="4328525"/>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0"/>
            <p:cNvSpPr/>
            <p:nvPr/>
          </p:nvSpPr>
          <p:spPr>
            <a:xfrm>
              <a:off x="2850400" y="4372975"/>
              <a:ext cx="54825" cy="54825"/>
            </a:xfrm>
            <a:custGeom>
              <a:rect b="b" l="l" r="r" t="t"/>
              <a:pathLst>
                <a:path extrusionOk="0" fill="none" h="2193" w="2193">
                  <a:moveTo>
                    <a:pt x="2192" y="0"/>
                  </a:moveTo>
                  <a:lnTo>
                    <a:pt x="0" y="219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0"/>
            <p:cNvSpPr/>
            <p:nvPr/>
          </p:nvSpPr>
          <p:spPr>
            <a:xfrm>
              <a:off x="2646425" y="4429600"/>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0"/>
            <p:cNvSpPr/>
            <p:nvPr/>
          </p:nvSpPr>
          <p:spPr>
            <a:xfrm>
              <a:off x="2696350" y="4479525"/>
              <a:ext cx="87100" cy="87100"/>
            </a:xfrm>
            <a:custGeom>
              <a:rect b="b" l="l" r="r" t="t"/>
              <a:pathLst>
                <a:path extrusionOk="0" fill="none" h="3484" w="3484">
                  <a:moveTo>
                    <a:pt x="0" y="1"/>
                  </a:moveTo>
                  <a:lnTo>
                    <a:pt x="3483" y="348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50"/>
          <p:cNvGrpSpPr/>
          <p:nvPr/>
        </p:nvGrpSpPr>
        <p:grpSpPr>
          <a:xfrm>
            <a:off x="5168372" y="3998882"/>
            <a:ext cx="309022" cy="345931"/>
            <a:chOff x="6643075" y="4309650"/>
            <a:chExt cx="407950" cy="456675"/>
          </a:xfrm>
        </p:grpSpPr>
        <p:sp>
          <p:nvSpPr>
            <p:cNvPr id="979" name="Google Shape;979;p50"/>
            <p:cNvSpPr/>
            <p:nvPr/>
          </p:nvSpPr>
          <p:spPr>
            <a:xfrm>
              <a:off x="6643075" y="4698125"/>
              <a:ext cx="407950" cy="14625"/>
            </a:xfrm>
            <a:custGeom>
              <a:rect b="b" l="l" r="r" t="t"/>
              <a:pathLst>
                <a:path extrusionOk="0" fill="none" h="585" w="16318">
                  <a:moveTo>
                    <a:pt x="16318" y="0"/>
                  </a:moveTo>
                  <a:lnTo>
                    <a:pt x="16318" y="0"/>
                  </a:lnTo>
                  <a:lnTo>
                    <a:pt x="16074" y="24"/>
                  </a:lnTo>
                  <a:lnTo>
                    <a:pt x="15879" y="73"/>
                  </a:lnTo>
                  <a:lnTo>
                    <a:pt x="15709" y="146"/>
                  </a:lnTo>
                  <a:lnTo>
                    <a:pt x="15538" y="244"/>
                  </a:lnTo>
                  <a:lnTo>
                    <a:pt x="15538" y="244"/>
                  </a:lnTo>
                  <a:lnTo>
                    <a:pt x="15319" y="365"/>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5"/>
                  </a:lnTo>
                  <a:lnTo>
                    <a:pt x="13030" y="244"/>
                  </a:lnTo>
                  <a:lnTo>
                    <a:pt x="13030" y="244"/>
                  </a:lnTo>
                  <a:lnTo>
                    <a:pt x="12859" y="146"/>
                  </a:lnTo>
                  <a:lnTo>
                    <a:pt x="12689" y="73"/>
                  </a:lnTo>
                  <a:lnTo>
                    <a:pt x="12494" y="24"/>
                  </a:lnTo>
                  <a:lnTo>
                    <a:pt x="12251" y="0"/>
                  </a:lnTo>
                  <a:lnTo>
                    <a:pt x="12251" y="0"/>
                  </a:lnTo>
                  <a:lnTo>
                    <a:pt x="11983" y="24"/>
                  </a:lnTo>
                  <a:lnTo>
                    <a:pt x="11788" y="73"/>
                  </a:lnTo>
                  <a:lnTo>
                    <a:pt x="11617" y="146"/>
                  </a:lnTo>
                  <a:lnTo>
                    <a:pt x="11471" y="244"/>
                  </a:lnTo>
                  <a:lnTo>
                    <a:pt x="11471" y="244"/>
                  </a:lnTo>
                  <a:lnTo>
                    <a:pt x="11228" y="365"/>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5"/>
                  </a:lnTo>
                  <a:lnTo>
                    <a:pt x="8938" y="244"/>
                  </a:lnTo>
                  <a:lnTo>
                    <a:pt x="8938" y="244"/>
                  </a:lnTo>
                  <a:lnTo>
                    <a:pt x="8768" y="146"/>
                  </a:lnTo>
                  <a:lnTo>
                    <a:pt x="8597" y="73"/>
                  </a:lnTo>
                  <a:lnTo>
                    <a:pt x="8402" y="24"/>
                  </a:lnTo>
                  <a:lnTo>
                    <a:pt x="8159" y="0"/>
                  </a:lnTo>
                  <a:lnTo>
                    <a:pt x="8159" y="0"/>
                  </a:lnTo>
                  <a:lnTo>
                    <a:pt x="7915" y="24"/>
                  </a:lnTo>
                  <a:lnTo>
                    <a:pt x="7721" y="73"/>
                  </a:lnTo>
                  <a:lnTo>
                    <a:pt x="7550" y="146"/>
                  </a:lnTo>
                  <a:lnTo>
                    <a:pt x="7380" y="244"/>
                  </a:lnTo>
                  <a:lnTo>
                    <a:pt x="7380" y="244"/>
                  </a:lnTo>
                  <a:lnTo>
                    <a:pt x="7160" y="365"/>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5"/>
                  </a:lnTo>
                  <a:lnTo>
                    <a:pt x="4847" y="244"/>
                  </a:lnTo>
                  <a:lnTo>
                    <a:pt x="4847" y="244"/>
                  </a:lnTo>
                  <a:lnTo>
                    <a:pt x="4676" y="146"/>
                  </a:lnTo>
                  <a:lnTo>
                    <a:pt x="4530" y="73"/>
                  </a:lnTo>
                  <a:lnTo>
                    <a:pt x="4335" y="24"/>
                  </a:lnTo>
                  <a:lnTo>
                    <a:pt x="4067" y="0"/>
                  </a:lnTo>
                  <a:lnTo>
                    <a:pt x="4067" y="0"/>
                  </a:lnTo>
                  <a:lnTo>
                    <a:pt x="3824" y="24"/>
                  </a:lnTo>
                  <a:lnTo>
                    <a:pt x="3629" y="73"/>
                  </a:lnTo>
                  <a:lnTo>
                    <a:pt x="3458" y="146"/>
                  </a:lnTo>
                  <a:lnTo>
                    <a:pt x="3288" y="244"/>
                  </a:lnTo>
                  <a:lnTo>
                    <a:pt x="3288" y="244"/>
                  </a:lnTo>
                  <a:lnTo>
                    <a:pt x="3069" y="365"/>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5"/>
                  </a:lnTo>
                  <a:lnTo>
                    <a:pt x="779" y="244"/>
                  </a:lnTo>
                  <a:lnTo>
                    <a:pt x="779" y="244"/>
                  </a:lnTo>
                  <a:lnTo>
                    <a:pt x="609" y="146"/>
                  </a:lnTo>
                  <a:lnTo>
                    <a:pt x="438" y="73"/>
                  </a:lnTo>
                  <a:lnTo>
                    <a:pt x="244" y="24"/>
                  </a:ln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50"/>
            <p:cNvSpPr/>
            <p:nvPr/>
          </p:nvSpPr>
          <p:spPr>
            <a:xfrm>
              <a:off x="6643075" y="4727350"/>
              <a:ext cx="407950" cy="14625"/>
            </a:xfrm>
            <a:custGeom>
              <a:rect b="b" l="l" r="r" t="t"/>
              <a:pathLst>
                <a:path extrusionOk="0" fill="none" h="585" w="16318">
                  <a:moveTo>
                    <a:pt x="0" y="0"/>
                  </a:moveTo>
                  <a:lnTo>
                    <a:pt x="0" y="0"/>
                  </a:lnTo>
                  <a:lnTo>
                    <a:pt x="219" y="24"/>
                  </a:lnTo>
                  <a:lnTo>
                    <a:pt x="414" y="49"/>
                  </a:lnTo>
                  <a:lnTo>
                    <a:pt x="609" y="73"/>
                  </a:lnTo>
                  <a:lnTo>
                    <a:pt x="755" y="122"/>
                  </a:lnTo>
                  <a:lnTo>
                    <a:pt x="1023" y="244"/>
                  </a:lnTo>
                  <a:lnTo>
                    <a:pt x="1266" y="365"/>
                  </a:lnTo>
                  <a:lnTo>
                    <a:pt x="1266" y="365"/>
                  </a:lnTo>
                  <a:lnTo>
                    <a:pt x="1413" y="463"/>
                  </a:lnTo>
                  <a:lnTo>
                    <a:pt x="1583" y="536"/>
                  </a:lnTo>
                  <a:lnTo>
                    <a:pt x="1778" y="585"/>
                  </a:lnTo>
                  <a:lnTo>
                    <a:pt x="2046" y="585"/>
                  </a:lnTo>
                  <a:lnTo>
                    <a:pt x="2046" y="585"/>
                  </a:lnTo>
                  <a:lnTo>
                    <a:pt x="2289" y="585"/>
                  </a:lnTo>
                  <a:lnTo>
                    <a:pt x="2484" y="536"/>
                  </a:lnTo>
                  <a:lnTo>
                    <a:pt x="2655" y="463"/>
                  </a:lnTo>
                  <a:lnTo>
                    <a:pt x="2801" y="365"/>
                  </a:lnTo>
                  <a:lnTo>
                    <a:pt x="2801" y="365"/>
                  </a:lnTo>
                  <a:lnTo>
                    <a:pt x="3044" y="244"/>
                  </a:lnTo>
                  <a:lnTo>
                    <a:pt x="3312" y="122"/>
                  </a:lnTo>
                  <a:lnTo>
                    <a:pt x="3458" y="73"/>
                  </a:lnTo>
                  <a:lnTo>
                    <a:pt x="3653" y="49"/>
                  </a:lnTo>
                  <a:lnTo>
                    <a:pt x="3848" y="24"/>
                  </a:lnTo>
                  <a:lnTo>
                    <a:pt x="4067" y="0"/>
                  </a:lnTo>
                  <a:lnTo>
                    <a:pt x="4067" y="0"/>
                  </a:lnTo>
                  <a:lnTo>
                    <a:pt x="4311" y="24"/>
                  </a:lnTo>
                  <a:lnTo>
                    <a:pt x="4506" y="49"/>
                  </a:lnTo>
                  <a:lnTo>
                    <a:pt x="4676" y="73"/>
                  </a:lnTo>
                  <a:lnTo>
                    <a:pt x="4847" y="122"/>
                  </a:lnTo>
                  <a:lnTo>
                    <a:pt x="5115" y="244"/>
                  </a:lnTo>
                  <a:lnTo>
                    <a:pt x="5334" y="365"/>
                  </a:lnTo>
                  <a:lnTo>
                    <a:pt x="5334" y="365"/>
                  </a:lnTo>
                  <a:lnTo>
                    <a:pt x="5504" y="463"/>
                  </a:lnTo>
                  <a:lnTo>
                    <a:pt x="5675" y="536"/>
                  </a:lnTo>
                  <a:lnTo>
                    <a:pt x="5870" y="585"/>
                  </a:lnTo>
                  <a:lnTo>
                    <a:pt x="6113" y="585"/>
                  </a:lnTo>
                  <a:lnTo>
                    <a:pt x="6113" y="585"/>
                  </a:lnTo>
                  <a:lnTo>
                    <a:pt x="6357" y="585"/>
                  </a:lnTo>
                  <a:lnTo>
                    <a:pt x="6551" y="536"/>
                  </a:lnTo>
                  <a:lnTo>
                    <a:pt x="6722" y="463"/>
                  </a:lnTo>
                  <a:lnTo>
                    <a:pt x="6892" y="365"/>
                  </a:lnTo>
                  <a:lnTo>
                    <a:pt x="6892" y="365"/>
                  </a:lnTo>
                  <a:lnTo>
                    <a:pt x="7112" y="244"/>
                  </a:lnTo>
                  <a:lnTo>
                    <a:pt x="7380" y="122"/>
                  </a:lnTo>
                  <a:lnTo>
                    <a:pt x="7550" y="73"/>
                  </a:lnTo>
                  <a:lnTo>
                    <a:pt x="7721" y="49"/>
                  </a:lnTo>
                  <a:lnTo>
                    <a:pt x="7940" y="24"/>
                  </a:lnTo>
                  <a:lnTo>
                    <a:pt x="8159" y="0"/>
                  </a:lnTo>
                  <a:lnTo>
                    <a:pt x="8159" y="0"/>
                  </a:lnTo>
                  <a:lnTo>
                    <a:pt x="8378" y="24"/>
                  </a:lnTo>
                  <a:lnTo>
                    <a:pt x="8597" y="49"/>
                  </a:lnTo>
                  <a:lnTo>
                    <a:pt x="8768" y="73"/>
                  </a:lnTo>
                  <a:lnTo>
                    <a:pt x="8914" y="122"/>
                  </a:lnTo>
                  <a:lnTo>
                    <a:pt x="9206" y="244"/>
                  </a:lnTo>
                  <a:lnTo>
                    <a:pt x="9425" y="365"/>
                  </a:lnTo>
                  <a:lnTo>
                    <a:pt x="9425" y="365"/>
                  </a:lnTo>
                  <a:lnTo>
                    <a:pt x="9596" y="463"/>
                  </a:lnTo>
                  <a:lnTo>
                    <a:pt x="9766" y="536"/>
                  </a:lnTo>
                  <a:lnTo>
                    <a:pt x="9961" y="585"/>
                  </a:lnTo>
                  <a:lnTo>
                    <a:pt x="10205" y="585"/>
                  </a:lnTo>
                  <a:lnTo>
                    <a:pt x="10205" y="585"/>
                  </a:lnTo>
                  <a:lnTo>
                    <a:pt x="10448" y="585"/>
                  </a:lnTo>
                  <a:lnTo>
                    <a:pt x="10643" y="536"/>
                  </a:lnTo>
                  <a:lnTo>
                    <a:pt x="10814" y="463"/>
                  </a:lnTo>
                  <a:lnTo>
                    <a:pt x="10984" y="365"/>
                  </a:lnTo>
                  <a:lnTo>
                    <a:pt x="10984" y="365"/>
                  </a:lnTo>
                  <a:lnTo>
                    <a:pt x="11203" y="244"/>
                  </a:lnTo>
                  <a:lnTo>
                    <a:pt x="11471" y="122"/>
                  </a:lnTo>
                  <a:lnTo>
                    <a:pt x="11642" y="73"/>
                  </a:lnTo>
                  <a:lnTo>
                    <a:pt x="11812" y="49"/>
                  </a:lnTo>
                  <a:lnTo>
                    <a:pt x="12007" y="24"/>
                  </a:lnTo>
                  <a:lnTo>
                    <a:pt x="12251" y="0"/>
                  </a:lnTo>
                  <a:lnTo>
                    <a:pt x="12251" y="0"/>
                  </a:lnTo>
                  <a:lnTo>
                    <a:pt x="12470" y="24"/>
                  </a:lnTo>
                  <a:lnTo>
                    <a:pt x="12665" y="49"/>
                  </a:lnTo>
                  <a:lnTo>
                    <a:pt x="12859" y="73"/>
                  </a:lnTo>
                  <a:lnTo>
                    <a:pt x="13006" y="122"/>
                  </a:lnTo>
                  <a:lnTo>
                    <a:pt x="13273" y="244"/>
                  </a:lnTo>
                  <a:lnTo>
                    <a:pt x="13493" y="365"/>
                  </a:lnTo>
                  <a:lnTo>
                    <a:pt x="13493" y="365"/>
                  </a:lnTo>
                  <a:lnTo>
                    <a:pt x="13663" y="463"/>
                  </a:lnTo>
                  <a:lnTo>
                    <a:pt x="13834" y="536"/>
                  </a:lnTo>
                  <a:lnTo>
                    <a:pt x="14028" y="585"/>
                  </a:lnTo>
                  <a:lnTo>
                    <a:pt x="14272" y="585"/>
                  </a:lnTo>
                  <a:lnTo>
                    <a:pt x="14272" y="585"/>
                  </a:lnTo>
                  <a:lnTo>
                    <a:pt x="14540" y="585"/>
                  </a:lnTo>
                  <a:lnTo>
                    <a:pt x="14735" y="536"/>
                  </a:lnTo>
                  <a:lnTo>
                    <a:pt x="14905" y="463"/>
                  </a:lnTo>
                  <a:lnTo>
                    <a:pt x="15051" y="365"/>
                  </a:lnTo>
                  <a:lnTo>
                    <a:pt x="15051" y="365"/>
                  </a:lnTo>
                  <a:lnTo>
                    <a:pt x="15295" y="244"/>
                  </a:lnTo>
                  <a:lnTo>
                    <a:pt x="15563" y="122"/>
                  </a:lnTo>
                  <a:lnTo>
                    <a:pt x="15709" y="73"/>
                  </a:lnTo>
                  <a:lnTo>
                    <a:pt x="15904" y="49"/>
                  </a:lnTo>
                  <a:lnTo>
                    <a:pt x="16099" y="24"/>
                  </a:lnTo>
                  <a:lnTo>
                    <a:pt x="16318"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0"/>
            <p:cNvSpPr/>
            <p:nvPr/>
          </p:nvSpPr>
          <p:spPr>
            <a:xfrm>
              <a:off x="6643075" y="4751700"/>
              <a:ext cx="407950" cy="14625"/>
            </a:xfrm>
            <a:custGeom>
              <a:rect b="b" l="l" r="r" t="t"/>
              <a:pathLst>
                <a:path extrusionOk="0" fill="none" h="585" w="16318">
                  <a:moveTo>
                    <a:pt x="16318" y="0"/>
                  </a:moveTo>
                  <a:lnTo>
                    <a:pt x="16318" y="0"/>
                  </a:lnTo>
                  <a:lnTo>
                    <a:pt x="16074" y="25"/>
                  </a:lnTo>
                  <a:lnTo>
                    <a:pt x="15879" y="73"/>
                  </a:lnTo>
                  <a:lnTo>
                    <a:pt x="15709" y="146"/>
                  </a:lnTo>
                  <a:lnTo>
                    <a:pt x="15538" y="244"/>
                  </a:lnTo>
                  <a:lnTo>
                    <a:pt x="15538" y="244"/>
                  </a:lnTo>
                  <a:lnTo>
                    <a:pt x="15319" y="366"/>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6"/>
                  </a:lnTo>
                  <a:lnTo>
                    <a:pt x="13030" y="244"/>
                  </a:lnTo>
                  <a:lnTo>
                    <a:pt x="13030" y="244"/>
                  </a:lnTo>
                  <a:lnTo>
                    <a:pt x="12859" y="146"/>
                  </a:lnTo>
                  <a:lnTo>
                    <a:pt x="12689" y="73"/>
                  </a:lnTo>
                  <a:lnTo>
                    <a:pt x="12494" y="25"/>
                  </a:lnTo>
                  <a:lnTo>
                    <a:pt x="12251" y="0"/>
                  </a:lnTo>
                  <a:lnTo>
                    <a:pt x="12251" y="0"/>
                  </a:lnTo>
                  <a:lnTo>
                    <a:pt x="11983" y="25"/>
                  </a:lnTo>
                  <a:lnTo>
                    <a:pt x="11788" y="73"/>
                  </a:lnTo>
                  <a:lnTo>
                    <a:pt x="11617" y="146"/>
                  </a:lnTo>
                  <a:lnTo>
                    <a:pt x="11471" y="244"/>
                  </a:lnTo>
                  <a:lnTo>
                    <a:pt x="11471" y="244"/>
                  </a:lnTo>
                  <a:lnTo>
                    <a:pt x="11228" y="366"/>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6"/>
                  </a:lnTo>
                  <a:lnTo>
                    <a:pt x="8938" y="244"/>
                  </a:lnTo>
                  <a:lnTo>
                    <a:pt x="8938" y="244"/>
                  </a:lnTo>
                  <a:lnTo>
                    <a:pt x="8768" y="146"/>
                  </a:lnTo>
                  <a:lnTo>
                    <a:pt x="8597" y="73"/>
                  </a:lnTo>
                  <a:lnTo>
                    <a:pt x="8402" y="25"/>
                  </a:lnTo>
                  <a:lnTo>
                    <a:pt x="8159" y="0"/>
                  </a:lnTo>
                  <a:lnTo>
                    <a:pt x="8159" y="0"/>
                  </a:lnTo>
                  <a:lnTo>
                    <a:pt x="7915" y="25"/>
                  </a:lnTo>
                  <a:lnTo>
                    <a:pt x="7721" y="73"/>
                  </a:lnTo>
                  <a:lnTo>
                    <a:pt x="7550" y="146"/>
                  </a:lnTo>
                  <a:lnTo>
                    <a:pt x="7380" y="244"/>
                  </a:lnTo>
                  <a:lnTo>
                    <a:pt x="7380" y="244"/>
                  </a:lnTo>
                  <a:lnTo>
                    <a:pt x="7160" y="366"/>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6"/>
                  </a:lnTo>
                  <a:lnTo>
                    <a:pt x="4847" y="244"/>
                  </a:lnTo>
                  <a:lnTo>
                    <a:pt x="4847" y="244"/>
                  </a:lnTo>
                  <a:lnTo>
                    <a:pt x="4676" y="146"/>
                  </a:lnTo>
                  <a:lnTo>
                    <a:pt x="4530" y="73"/>
                  </a:lnTo>
                  <a:lnTo>
                    <a:pt x="4335" y="25"/>
                  </a:lnTo>
                  <a:lnTo>
                    <a:pt x="4067" y="0"/>
                  </a:lnTo>
                  <a:lnTo>
                    <a:pt x="4067" y="0"/>
                  </a:lnTo>
                  <a:lnTo>
                    <a:pt x="3824" y="25"/>
                  </a:lnTo>
                  <a:lnTo>
                    <a:pt x="3629" y="73"/>
                  </a:lnTo>
                  <a:lnTo>
                    <a:pt x="3458" y="146"/>
                  </a:lnTo>
                  <a:lnTo>
                    <a:pt x="3288" y="244"/>
                  </a:lnTo>
                  <a:lnTo>
                    <a:pt x="3288" y="244"/>
                  </a:lnTo>
                  <a:lnTo>
                    <a:pt x="3069" y="366"/>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6"/>
                  </a:lnTo>
                  <a:lnTo>
                    <a:pt x="779" y="244"/>
                  </a:lnTo>
                  <a:lnTo>
                    <a:pt x="779" y="244"/>
                  </a:lnTo>
                  <a:lnTo>
                    <a:pt x="609" y="146"/>
                  </a:lnTo>
                  <a:lnTo>
                    <a:pt x="438" y="73"/>
                  </a:lnTo>
                  <a:lnTo>
                    <a:pt x="244" y="25"/>
                  </a:lnTo>
                  <a:lnTo>
                    <a:pt x="0" y="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0"/>
            <p:cNvSpPr/>
            <p:nvPr/>
          </p:nvSpPr>
          <p:spPr>
            <a:xfrm>
              <a:off x="6672900" y="4309650"/>
              <a:ext cx="348900" cy="376300"/>
            </a:xfrm>
            <a:custGeom>
              <a:rect b="b" l="l" r="r" t="t"/>
              <a:pathLst>
                <a:path extrusionOk="0" fill="none" h="15052" w="13956">
                  <a:moveTo>
                    <a:pt x="13347" y="6747"/>
                  </a:moveTo>
                  <a:lnTo>
                    <a:pt x="12470" y="6406"/>
                  </a:lnTo>
                  <a:lnTo>
                    <a:pt x="12470" y="3532"/>
                  </a:lnTo>
                  <a:lnTo>
                    <a:pt x="10790" y="3532"/>
                  </a:lnTo>
                  <a:lnTo>
                    <a:pt x="10790" y="2022"/>
                  </a:lnTo>
                  <a:lnTo>
                    <a:pt x="8427" y="2022"/>
                  </a:lnTo>
                  <a:lnTo>
                    <a:pt x="8427" y="1"/>
                  </a:lnTo>
                  <a:lnTo>
                    <a:pt x="6966" y="1"/>
                  </a:lnTo>
                  <a:lnTo>
                    <a:pt x="5505" y="1"/>
                  </a:lnTo>
                  <a:lnTo>
                    <a:pt x="5505" y="2022"/>
                  </a:lnTo>
                  <a:lnTo>
                    <a:pt x="3142" y="2022"/>
                  </a:lnTo>
                  <a:lnTo>
                    <a:pt x="3142" y="3532"/>
                  </a:lnTo>
                  <a:lnTo>
                    <a:pt x="1462" y="3532"/>
                  </a:lnTo>
                  <a:lnTo>
                    <a:pt x="1462" y="6406"/>
                  </a:lnTo>
                  <a:lnTo>
                    <a:pt x="585" y="6747"/>
                  </a:lnTo>
                  <a:lnTo>
                    <a:pt x="585" y="6747"/>
                  </a:lnTo>
                  <a:lnTo>
                    <a:pt x="414" y="6844"/>
                  </a:lnTo>
                  <a:lnTo>
                    <a:pt x="268" y="6966"/>
                  </a:lnTo>
                  <a:lnTo>
                    <a:pt x="147" y="7112"/>
                  </a:lnTo>
                  <a:lnTo>
                    <a:pt x="49" y="7258"/>
                  </a:lnTo>
                  <a:lnTo>
                    <a:pt x="0" y="7404"/>
                  </a:lnTo>
                  <a:lnTo>
                    <a:pt x="0" y="7575"/>
                  </a:lnTo>
                  <a:lnTo>
                    <a:pt x="0" y="7770"/>
                  </a:lnTo>
                  <a:lnTo>
                    <a:pt x="73" y="7965"/>
                  </a:lnTo>
                  <a:lnTo>
                    <a:pt x="1510" y="11277"/>
                  </a:lnTo>
                  <a:lnTo>
                    <a:pt x="1510" y="14833"/>
                  </a:lnTo>
                  <a:lnTo>
                    <a:pt x="1510" y="14833"/>
                  </a:lnTo>
                  <a:lnTo>
                    <a:pt x="1754" y="14711"/>
                  </a:lnTo>
                  <a:lnTo>
                    <a:pt x="2046" y="14589"/>
                  </a:lnTo>
                  <a:lnTo>
                    <a:pt x="2241" y="14540"/>
                  </a:lnTo>
                  <a:lnTo>
                    <a:pt x="2436" y="14516"/>
                  </a:lnTo>
                  <a:lnTo>
                    <a:pt x="2655" y="14492"/>
                  </a:lnTo>
                  <a:lnTo>
                    <a:pt x="2874" y="14467"/>
                  </a:lnTo>
                  <a:lnTo>
                    <a:pt x="2874" y="14467"/>
                  </a:lnTo>
                  <a:lnTo>
                    <a:pt x="3167" y="14492"/>
                  </a:lnTo>
                  <a:lnTo>
                    <a:pt x="3410" y="14516"/>
                  </a:lnTo>
                  <a:lnTo>
                    <a:pt x="3629" y="14565"/>
                  </a:lnTo>
                  <a:lnTo>
                    <a:pt x="3824" y="14638"/>
                  </a:lnTo>
                  <a:lnTo>
                    <a:pt x="4141" y="14760"/>
                  </a:lnTo>
                  <a:lnTo>
                    <a:pt x="4384" y="14906"/>
                  </a:lnTo>
                  <a:lnTo>
                    <a:pt x="4384" y="14906"/>
                  </a:lnTo>
                  <a:lnTo>
                    <a:pt x="4530" y="14979"/>
                  </a:lnTo>
                  <a:lnTo>
                    <a:pt x="4628" y="15028"/>
                  </a:lnTo>
                  <a:lnTo>
                    <a:pt x="4774" y="15052"/>
                  </a:lnTo>
                  <a:lnTo>
                    <a:pt x="4920" y="15052"/>
                  </a:lnTo>
                  <a:lnTo>
                    <a:pt x="4920" y="15052"/>
                  </a:lnTo>
                  <a:lnTo>
                    <a:pt x="5091" y="15052"/>
                  </a:lnTo>
                  <a:lnTo>
                    <a:pt x="5212" y="15028"/>
                  </a:lnTo>
                  <a:lnTo>
                    <a:pt x="5334" y="14979"/>
                  </a:lnTo>
                  <a:lnTo>
                    <a:pt x="5456" y="14906"/>
                  </a:lnTo>
                  <a:lnTo>
                    <a:pt x="5456" y="14906"/>
                  </a:lnTo>
                  <a:lnTo>
                    <a:pt x="5724" y="14760"/>
                  </a:lnTo>
                  <a:lnTo>
                    <a:pt x="6040" y="14638"/>
                  </a:lnTo>
                  <a:lnTo>
                    <a:pt x="6235" y="14565"/>
                  </a:lnTo>
                  <a:lnTo>
                    <a:pt x="6454" y="14516"/>
                  </a:lnTo>
                  <a:lnTo>
                    <a:pt x="6698" y="14492"/>
                  </a:lnTo>
                  <a:lnTo>
                    <a:pt x="6966" y="14467"/>
                  </a:lnTo>
                  <a:lnTo>
                    <a:pt x="6966" y="14467"/>
                  </a:lnTo>
                  <a:lnTo>
                    <a:pt x="7234" y="14492"/>
                  </a:lnTo>
                  <a:lnTo>
                    <a:pt x="7477" y="14516"/>
                  </a:lnTo>
                  <a:lnTo>
                    <a:pt x="7697" y="14565"/>
                  </a:lnTo>
                  <a:lnTo>
                    <a:pt x="7891" y="14638"/>
                  </a:lnTo>
                  <a:lnTo>
                    <a:pt x="8232" y="14760"/>
                  </a:lnTo>
                  <a:lnTo>
                    <a:pt x="8476" y="14906"/>
                  </a:lnTo>
                  <a:lnTo>
                    <a:pt x="8476" y="14906"/>
                  </a:lnTo>
                  <a:lnTo>
                    <a:pt x="8598" y="14979"/>
                  </a:lnTo>
                  <a:lnTo>
                    <a:pt x="8719" y="15028"/>
                  </a:lnTo>
                  <a:lnTo>
                    <a:pt x="8841" y="15052"/>
                  </a:lnTo>
                  <a:lnTo>
                    <a:pt x="9012" y="15052"/>
                  </a:lnTo>
                  <a:lnTo>
                    <a:pt x="9012" y="15052"/>
                  </a:lnTo>
                  <a:lnTo>
                    <a:pt x="9158" y="15052"/>
                  </a:lnTo>
                  <a:lnTo>
                    <a:pt x="9304" y="15028"/>
                  </a:lnTo>
                  <a:lnTo>
                    <a:pt x="9401" y="14979"/>
                  </a:lnTo>
                  <a:lnTo>
                    <a:pt x="9548" y="14906"/>
                  </a:lnTo>
                  <a:lnTo>
                    <a:pt x="9548" y="14906"/>
                  </a:lnTo>
                  <a:lnTo>
                    <a:pt x="9791" y="14760"/>
                  </a:lnTo>
                  <a:lnTo>
                    <a:pt x="10108" y="14638"/>
                  </a:lnTo>
                  <a:lnTo>
                    <a:pt x="10303" y="14565"/>
                  </a:lnTo>
                  <a:lnTo>
                    <a:pt x="10522" y="14516"/>
                  </a:lnTo>
                  <a:lnTo>
                    <a:pt x="10765" y="14492"/>
                  </a:lnTo>
                  <a:lnTo>
                    <a:pt x="11058" y="14467"/>
                  </a:lnTo>
                  <a:lnTo>
                    <a:pt x="11058" y="14467"/>
                  </a:lnTo>
                  <a:lnTo>
                    <a:pt x="11277" y="14492"/>
                  </a:lnTo>
                  <a:lnTo>
                    <a:pt x="11496" y="14516"/>
                  </a:lnTo>
                  <a:lnTo>
                    <a:pt x="11691" y="14540"/>
                  </a:lnTo>
                  <a:lnTo>
                    <a:pt x="11886" y="14589"/>
                  </a:lnTo>
                  <a:lnTo>
                    <a:pt x="12178" y="14711"/>
                  </a:lnTo>
                  <a:lnTo>
                    <a:pt x="12421" y="14833"/>
                  </a:lnTo>
                  <a:lnTo>
                    <a:pt x="12421" y="11277"/>
                  </a:lnTo>
                  <a:lnTo>
                    <a:pt x="13858" y="7965"/>
                  </a:lnTo>
                  <a:lnTo>
                    <a:pt x="13858" y="7965"/>
                  </a:lnTo>
                  <a:lnTo>
                    <a:pt x="13931" y="7770"/>
                  </a:lnTo>
                  <a:lnTo>
                    <a:pt x="13956" y="7575"/>
                  </a:lnTo>
                  <a:lnTo>
                    <a:pt x="13931" y="7404"/>
                  </a:lnTo>
                  <a:lnTo>
                    <a:pt x="13883" y="7258"/>
                  </a:lnTo>
                  <a:lnTo>
                    <a:pt x="13785" y="7112"/>
                  </a:lnTo>
                  <a:lnTo>
                    <a:pt x="13664" y="6966"/>
                  </a:lnTo>
                  <a:lnTo>
                    <a:pt x="13517" y="6844"/>
                  </a:lnTo>
                  <a:lnTo>
                    <a:pt x="13347" y="6747"/>
                  </a:lnTo>
                  <a:lnTo>
                    <a:pt x="13347" y="674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0"/>
            <p:cNvSpPr/>
            <p:nvPr/>
          </p:nvSpPr>
          <p:spPr>
            <a:xfrm>
              <a:off x="6805625" y="4452725"/>
              <a:ext cx="15850" cy="28050"/>
            </a:xfrm>
            <a:custGeom>
              <a:rect b="b" l="l" r="r" t="t"/>
              <a:pathLst>
                <a:path extrusionOk="0" fill="none" h="1122" w="634">
                  <a:moveTo>
                    <a:pt x="317" y="1121"/>
                  </a:moveTo>
                  <a:lnTo>
                    <a:pt x="317" y="1121"/>
                  </a:lnTo>
                  <a:lnTo>
                    <a:pt x="244" y="1097"/>
                  </a:lnTo>
                  <a:lnTo>
                    <a:pt x="196" y="1073"/>
                  </a:lnTo>
                  <a:lnTo>
                    <a:pt x="123" y="1024"/>
                  </a:lnTo>
                  <a:lnTo>
                    <a:pt x="74" y="951"/>
                  </a:lnTo>
                  <a:lnTo>
                    <a:pt x="25" y="780"/>
                  </a:lnTo>
                  <a:lnTo>
                    <a:pt x="1" y="561"/>
                  </a:lnTo>
                  <a:lnTo>
                    <a:pt x="1" y="561"/>
                  </a:lnTo>
                  <a:lnTo>
                    <a:pt x="25" y="342"/>
                  </a:lnTo>
                  <a:lnTo>
                    <a:pt x="74" y="147"/>
                  </a:lnTo>
                  <a:lnTo>
                    <a:pt x="123" y="98"/>
                  </a:lnTo>
                  <a:lnTo>
                    <a:pt x="196" y="25"/>
                  </a:lnTo>
                  <a:lnTo>
                    <a:pt x="244" y="1"/>
                  </a:lnTo>
                  <a:lnTo>
                    <a:pt x="317" y="1"/>
                  </a:lnTo>
                  <a:lnTo>
                    <a:pt x="317" y="1"/>
                  </a:lnTo>
                  <a:lnTo>
                    <a:pt x="366" y="1"/>
                  </a:lnTo>
                  <a:lnTo>
                    <a:pt x="439" y="25"/>
                  </a:lnTo>
                  <a:lnTo>
                    <a:pt x="488" y="98"/>
                  </a:lnTo>
                  <a:lnTo>
                    <a:pt x="537" y="147"/>
                  </a:lnTo>
                  <a:lnTo>
                    <a:pt x="610" y="342"/>
                  </a:lnTo>
                  <a:lnTo>
                    <a:pt x="634" y="561"/>
                  </a:lnTo>
                  <a:lnTo>
                    <a:pt x="634" y="561"/>
                  </a:lnTo>
                  <a:lnTo>
                    <a:pt x="610" y="780"/>
                  </a:lnTo>
                  <a:lnTo>
                    <a:pt x="537" y="951"/>
                  </a:lnTo>
                  <a:lnTo>
                    <a:pt x="488" y="1024"/>
                  </a:lnTo>
                  <a:lnTo>
                    <a:pt x="439" y="1073"/>
                  </a:lnTo>
                  <a:lnTo>
                    <a:pt x="366" y="1097"/>
                  </a:lnTo>
                  <a:lnTo>
                    <a:pt x="317" y="1121"/>
                  </a:lnTo>
                  <a:lnTo>
                    <a:pt x="317" y="112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0"/>
            <p:cNvSpPr/>
            <p:nvPr/>
          </p:nvSpPr>
          <p:spPr>
            <a:xfrm>
              <a:off x="6872600" y="4452725"/>
              <a:ext cx="15875" cy="28050"/>
            </a:xfrm>
            <a:custGeom>
              <a:rect b="b" l="l" r="r" t="t"/>
              <a:pathLst>
                <a:path extrusionOk="0" fill="none" h="1122" w="635">
                  <a:moveTo>
                    <a:pt x="317" y="1121"/>
                  </a:moveTo>
                  <a:lnTo>
                    <a:pt x="317" y="1121"/>
                  </a:lnTo>
                  <a:lnTo>
                    <a:pt x="269" y="1097"/>
                  </a:lnTo>
                  <a:lnTo>
                    <a:pt x="196" y="1073"/>
                  </a:lnTo>
                  <a:lnTo>
                    <a:pt x="147" y="1024"/>
                  </a:lnTo>
                  <a:lnTo>
                    <a:pt x="98" y="951"/>
                  </a:lnTo>
                  <a:lnTo>
                    <a:pt x="25" y="780"/>
                  </a:lnTo>
                  <a:lnTo>
                    <a:pt x="1" y="561"/>
                  </a:lnTo>
                  <a:lnTo>
                    <a:pt x="1" y="561"/>
                  </a:lnTo>
                  <a:lnTo>
                    <a:pt x="25" y="342"/>
                  </a:lnTo>
                  <a:lnTo>
                    <a:pt x="98" y="147"/>
                  </a:lnTo>
                  <a:lnTo>
                    <a:pt x="147" y="98"/>
                  </a:lnTo>
                  <a:lnTo>
                    <a:pt x="196" y="25"/>
                  </a:lnTo>
                  <a:lnTo>
                    <a:pt x="269" y="1"/>
                  </a:lnTo>
                  <a:lnTo>
                    <a:pt x="317" y="1"/>
                  </a:lnTo>
                  <a:lnTo>
                    <a:pt x="317" y="1"/>
                  </a:lnTo>
                  <a:lnTo>
                    <a:pt x="390" y="1"/>
                  </a:lnTo>
                  <a:lnTo>
                    <a:pt x="464" y="25"/>
                  </a:lnTo>
                  <a:lnTo>
                    <a:pt x="512" y="98"/>
                  </a:lnTo>
                  <a:lnTo>
                    <a:pt x="561" y="147"/>
                  </a:lnTo>
                  <a:lnTo>
                    <a:pt x="610" y="342"/>
                  </a:lnTo>
                  <a:lnTo>
                    <a:pt x="634" y="561"/>
                  </a:lnTo>
                  <a:lnTo>
                    <a:pt x="634" y="561"/>
                  </a:lnTo>
                  <a:lnTo>
                    <a:pt x="610" y="780"/>
                  </a:lnTo>
                  <a:lnTo>
                    <a:pt x="561" y="951"/>
                  </a:lnTo>
                  <a:lnTo>
                    <a:pt x="512" y="1024"/>
                  </a:lnTo>
                  <a:lnTo>
                    <a:pt x="464" y="1073"/>
                  </a:lnTo>
                  <a:lnTo>
                    <a:pt x="390" y="1097"/>
                  </a:lnTo>
                  <a:lnTo>
                    <a:pt x="317" y="1121"/>
                  </a:lnTo>
                  <a:lnTo>
                    <a:pt x="317" y="112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0"/>
            <p:cNvSpPr/>
            <p:nvPr/>
          </p:nvSpPr>
          <p:spPr>
            <a:xfrm>
              <a:off x="6709425" y="4414975"/>
              <a:ext cx="275250" cy="54825"/>
            </a:xfrm>
            <a:custGeom>
              <a:rect b="b" l="l" r="r" t="t"/>
              <a:pathLst>
                <a:path extrusionOk="0" fill="none" h="2193" w="11010">
                  <a:moveTo>
                    <a:pt x="11009" y="2193"/>
                  </a:moveTo>
                  <a:lnTo>
                    <a:pt x="5505" y="1"/>
                  </a:lnTo>
                  <a:lnTo>
                    <a:pt x="1" y="219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50"/>
            <p:cNvSpPr/>
            <p:nvPr/>
          </p:nvSpPr>
          <p:spPr>
            <a:xfrm>
              <a:off x="6733175" y="4382725"/>
              <a:ext cx="227750" cy="37150"/>
            </a:xfrm>
            <a:custGeom>
              <a:rect b="b" l="l" r="r" t="t"/>
              <a:pathLst>
                <a:path extrusionOk="0" fill="none" h="1486" w="9110">
                  <a:moveTo>
                    <a:pt x="1" y="1486"/>
                  </a:moveTo>
                  <a:lnTo>
                    <a:pt x="1681" y="1486"/>
                  </a:lnTo>
                  <a:lnTo>
                    <a:pt x="1681" y="0"/>
                  </a:lnTo>
                  <a:lnTo>
                    <a:pt x="4555" y="0"/>
                  </a:lnTo>
                  <a:lnTo>
                    <a:pt x="7429" y="0"/>
                  </a:lnTo>
                  <a:lnTo>
                    <a:pt x="7429" y="1486"/>
                  </a:lnTo>
                  <a:lnTo>
                    <a:pt x="9109" y="1486"/>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0"/>
            <p:cNvSpPr/>
            <p:nvPr/>
          </p:nvSpPr>
          <p:spPr>
            <a:xfrm>
              <a:off x="6847025" y="4414975"/>
              <a:ext cx="25" cy="145550"/>
            </a:xfrm>
            <a:custGeom>
              <a:rect b="b" l="l" r="r" t="t"/>
              <a:pathLst>
                <a:path extrusionOk="0" fill="none" h="5822" w="1">
                  <a:moveTo>
                    <a:pt x="1" y="1"/>
                  </a:moveTo>
                  <a:lnTo>
                    <a:pt x="1" y="5822"/>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8" name="Google Shape;988;p50"/>
          <p:cNvGrpSpPr/>
          <p:nvPr/>
        </p:nvGrpSpPr>
        <p:grpSpPr>
          <a:xfrm>
            <a:off x="4100638" y="4487318"/>
            <a:ext cx="407743" cy="391135"/>
            <a:chOff x="5233525" y="4954450"/>
            <a:chExt cx="538275" cy="516350"/>
          </a:xfrm>
        </p:grpSpPr>
        <p:sp>
          <p:nvSpPr>
            <p:cNvPr id="989" name="Google Shape;989;p50"/>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0"/>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0"/>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0"/>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0"/>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0"/>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0"/>
            <p:cNvSpPr/>
            <p:nvPr/>
          </p:nvSpPr>
          <p:spPr>
            <a:xfrm>
              <a:off x="5367475" y="5025075"/>
              <a:ext cx="81600" cy="105975"/>
            </a:xfrm>
            <a:custGeom>
              <a:rect b="b" l="l" r="r" t="t"/>
              <a:pathLst>
                <a:path extrusionOk="0" fill="none" h="4239" w="3264">
                  <a:moveTo>
                    <a:pt x="0" y="1"/>
                  </a:moveTo>
                  <a:lnTo>
                    <a:pt x="3264" y="423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0"/>
            <p:cNvSpPr/>
            <p:nvPr/>
          </p:nvSpPr>
          <p:spPr>
            <a:xfrm>
              <a:off x="5567800" y="4999500"/>
              <a:ext cx="115100" cy="133975"/>
            </a:xfrm>
            <a:custGeom>
              <a:rect b="b" l="l" r="r" t="t"/>
              <a:pathLst>
                <a:path extrusionOk="0" fill="none" h="5359" w="4604">
                  <a:moveTo>
                    <a:pt x="0" y="5359"/>
                  </a:moveTo>
                  <a:lnTo>
                    <a:pt x="460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0"/>
            <p:cNvSpPr/>
            <p:nvPr/>
          </p:nvSpPr>
          <p:spPr>
            <a:xfrm>
              <a:off x="5600075" y="5217475"/>
              <a:ext cx="127275" cy="16475"/>
            </a:xfrm>
            <a:custGeom>
              <a:rect b="b" l="l" r="r" t="t"/>
              <a:pathLst>
                <a:path extrusionOk="0" fill="none" h="659" w="5091">
                  <a:moveTo>
                    <a:pt x="5090" y="658"/>
                  </a:moveTo>
                  <a:lnTo>
                    <a:pt x="0"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0"/>
            <p:cNvSpPr/>
            <p:nvPr/>
          </p:nvSpPr>
          <p:spPr>
            <a:xfrm>
              <a:off x="5497775" y="5299675"/>
              <a:ext cx="4900" cy="126675"/>
            </a:xfrm>
            <a:custGeom>
              <a:rect b="b" l="l" r="r" t="t"/>
              <a:pathLst>
                <a:path extrusionOk="0" fill="none" h="5067" w="196">
                  <a:moveTo>
                    <a:pt x="0" y="5067"/>
                  </a:moveTo>
                  <a:lnTo>
                    <a:pt x="195"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0"/>
            <p:cNvSpPr/>
            <p:nvPr/>
          </p:nvSpPr>
          <p:spPr>
            <a:xfrm>
              <a:off x="5277975" y="5241825"/>
              <a:ext cx="141275" cy="58500"/>
            </a:xfrm>
            <a:custGeom>
              <a:rect b="b" l="l" r="r" t="t"/>
              <a:pathLst>
                <a:path extrusionOk="0" fill="none" h="2340" w="5651">
                  <a:moveTo>
                    <a:pt x="0" y="2339"/>
                  </a:moveTo>
                  <a:lnTo>
                    <a:pt x="5651"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0" name="Google Shape;1000;p50"/>
          <p:cNvGrpSpPr/>
          <p:nvPr/>
        </p:nvGrpSpPr>
        <p:grpSpPr>
          <a:xfrm>
            <a:off x="3587754" y="4494230"/>
            <a:ext cx="415129" cy="377311"/>
            <a:chOff x="4556450" y="4963575"/>
            <a:chExt cx="548025" cy="498100"/>
          </a:xfrm>
        </p:grpSpPr>
        <p:sp>
          <p:nvSpPr>
            <p:cNvPr id="1001" name="Google Shape;1001;p50"/>
            <p:cNvSpPr/>
            <p:nvPr/>
          </p:nvSpPr>
          <p:spPr>
            <a:xfrm>
              <a:off x="4611850" y="5222350"/>
              <a:ext cx="436600" cy="239325"/>
            </a:xfrm>
            <a:custGeom>
              <a:rect b="b" l="l" r="r" t="t"/>
              <a:pathLst>
                <a:path extrusionOk="0" fill="none" h="9573" w="17464">
                  <a:moveTo>
                    <a:pt x="1" y="1"/>
                  </a:moveTo>
                  <a:lnTo>
                    <a:pt x="1" y="4677"/>
                  </a:lnTo>
                  <a:lnTo>
                    <a:pt x="8720" y="9572"/>
                  </a:lnTo>
                  <a:lnTo>
                    <a:pt x="17463" y="4677"/>
                  </a:lnTo>
                  <a:lnTo>
                    <a:pt x="17463" y="1"/>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0"/>
            <p:cNvSpPr/>
            <p:nvPr/>
          </p:nvSpPr>
          <p:spPr>
            <a:xfrm>
              <a:off x="4612475" y="4963575"/>
              <a:ext cx="435975" cy="125450"/>
            </a:xfrm>
            <a:custGeom>
              <a:rect b="b" l="l" r="r" t="t"/>
              <a:pathLst>
                <a:path extrusionOk="0" fill="none" h="5018" w="17439">
                  <a:moveTo>
                    <a:pt x="17438" y="5018"/>
                  </a:moveTo>
                  <a:lnTo>
                    <a:pt x="8671" y="1"/>
                  </a:lnTo>
                  <a:lnTo>
                    <a:pt x="0" y="501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0"/>
            <p:cNvSpPr/>
            <p:nvPr/>
          </p:nvSpPr>
          <p:spPr>
            <a:xfrm>
              <a:off x="4556450" y="5089000"/>
              <a:ext cx="274025" cy="225925"/>
            </a:xfrm>
            <a:custGeom>
              <a:rect b="b" l="l" r="r" t="t"/>
              <a:pathLst>
                <a:path extrusionOk="0" fill="none" h="9037" w="10961">
                  <a:moveTo>
                    <a:pt x="8720" y="9037"/>
                  </a:moveTo>
                  <a:lnTo>
                    <a:pt x="1" y="4068"/>
                  </a:lnTo>
                  <a:lnTo>
                    <a:pt x="2241" y="1"/>
                  </a:lnTo>
                  <a:lnTo>
                    <a:pt x="10960" y="4969"/>
                  </a:lnTo>
                  <a:lnTo>
                    <a:pt x="8720" y="903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0"/>
            <p:cNvSpPr/>
            <p:nvPr/>
          </p:nvSpPr>
          <p:spPr>
            <a:xfrm>
              <a:off x="4830450" y="5089000"/>
              <a:ext cx="274025" cy="225925"/>
            </a:xfrm>
            <a:custGeom>
              <a:rect b="b" l="l" r="r" t="t"/>
              <a:pathLst>
                <a:path extrusionOk="0" fill="none" h="9037" w="10961">
                  <a:moveTo>
                    <a:pt x="2241" y="9037"/>
                  </a:moveTo>
                  <a:lnTo>
                    <a:pt x="10960" y="4068"/>
                  </a:lnTo>
                  <a:lnTo>
                    <a:pt x="8719" y="1"/>
                  </a:lnTo>
                  <a:lnTo>
                    <a:pt x="0" y="4969"/>
                  </a:lnTo>
                  <a:lnTo>
                    <a:pt x="2241" y="9037"/>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0"/>
            <p:cNvSpPr/>
            <p:nvPr/>
          </p:nvSpPr>
          <p:spPr>
            <a:xfrm>
              <a:off x="4830450" y="5213225"/>
              <a:ext cx="25" cy="248450"/>
            </a:xfrm>
            <a:custGeom>
              <a:rect b="b" l="l" r="r" t="t"/>
              <a:pathLst>
                <a:path extrusionOk="0" fill="none" h="9938" w="1">
                  <a:moveTo>
                    <a:pt x="0" y="0"/>
                  </a:moveTo>
                  <a:lnTo>
                    <a:pt x="0" y="9937"/>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6" name="Google Shape;1006;p50"/>
          <p:cNvGrpSpPr/>
          <p:nvPr/>
        </p:nvGrpSpPr>
        <p:grpSpPr>
          <a:xfrm>
            <a:off x="539082" y="4575870"/>
            <a:ext cx="401286" cy="221872"/>
            <a:chOff x="531800" y="5071350"/>
            <a:chExt cx="529750" cy="292900"/>
          </a:xfrm>
        </p:grpSpPr>
        <p:sp>
          <p:nvSpPr>
            <p:cNvPr id="1007" name="Google Shape;1007;p50"/>
            <p:cNvSpPr/>
            <p:nvPr/>
          </p:nvSpPr>
          <p:spPr>
            <a:xfrm>
              <a:off x="632875" y="5077450"/>
              <a:ext cx="272200" cy="185725"/>
            </a:xfrm>
            <a:custGeom>
              <a:rect b="b" l="l" r="r" t="t"/>
              <a:pathLst>
                <a:path extrusionOk="0" fill="none" h="7429" w="10888">
                  <a:moveTo>
                    <a:pt x="2947" y="0"/>
                  </a:moveTo>
                  <a:lnTo>
                    <a:pt x="6406" y="7428"/>
                  </a:lnTo>
                  <a:lnTo>
                    <a:pt x="10887" y="2314"/>
                  </a:lnTo>
                  <a:lnTo>
                    <a:pt x="4019" y="2314"/>
                  </a:lnTo>
                  <a:lnTo>
                    <a:pt x="0" y="7428"/>
                  </a:lnTo>
                  <a:lnTo>
                    <a:pt x="6406" y="7428"/>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0"/>
            <p:cNvSpPr/>
            <p:nvPr/>
          </p:nvSpPr>
          <p:spPr>
            <a:xfrm>
              <a:off x="886175" y="5071350"/>
              <a:ext cx="74300" cy="191825"/>
            </a:xfrm>
            <a:custGeom>
              <a:rect b="b" l="l" r="r" t="t"/>
              <a:pathLst>
                <a:path extrusionOk="0" fill="none" h="7673" w="2972">
                  <a:moveTo>
                    <a:pt x="2971" y="7672"/>
                  </a:moveTo>
                  <a:lnTo>
                    <a:pt x="0" y="1"/>
                  </a:lnTo>
                  <a:lnTo>
                    <a:pt x="1364" y="1"/>
                  </a:lnTo>
                  <a:lnTo>
                    <a:pt x="1364" y="1"/>
                  </a:lnTo>
                  <a:lnTo>
                    <a:pt x="1534" y="25"/>
                  </a:lnTo>
                  <a:lnTo>
                    <a:pt x="1681" y="49"/>
                  </a:lnTo>
                  <a:lnTo>
                    <a:pt x="1827" y="147"/>
                  </a:lnTo>
                  <a:lnTo>
                    <a:pt x="1875" y="195"/>
                  </a:lnTo>
                  <a:lnTo>
                    <a:pt x="1900" y="244"/>
                  </a:lnTo>
                  <a:lnTo>
                    <a:pt x="1924" y="342"/>
                  </a:lnTo>
                  <a:lnTo>
                    <a:pt x="1900" y="439"/>
                  </a:lnTo>
                  <a:lnTo>
                    <a:pt x="1851" y="536"/>
                  </a:lnTo>
                  <a:lnTo>
                    <a:pt x="1778" y="658"/>
                  </a:lnTo>
                  <a:lnTo>
                    <a:pt x="1656" y="804"/>
                  </a:lnTo>
                  <a:lnTo>
                    <a:pt x="1486" y="975"/>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0"/>
            <p:cNvSpPr/>
            <p:nvPr/>
          </p:nvSpPr>
          <p:spPr>
            <a:xfrm>
              <a:off x="531800" y="5162075"/>
              <a:ext cx="202175" cy="202175"/>
            </a:xfrm>
            <a:custGeom>
              <a:rect b="b" l="l" r="r" t="t"/>
              <a:pathLst>
                <a:path extrusionOk="0" fill="none" h="8087" w="8087">
                  <a:moveTo>
                    <a:pt x="1" y="4043"/>
                  </a:moveTo>
                  <a:lnTo>
                    <a:pt x="1" y="4043"/>
                  </a:lnTo>
                  <a:lnTo>
                    <a:pt x="25" y="3629"/>
                  </a:lnTo>
                  <a:lnTo>
                    <a:pt x="74" y="3215"/>
                  </a:lnTo>
                  <a:lnTo>
                    <a:pt x="171" y="2826"/>
                  </a:lnTo>
                  <a:lnTo>
                    <a:pt x="317" y="2460"/>
                  </a:lnTo>
                  <a:lnTo>
                    <a:pt x="488" y="2119"/>
                  </a:lnTo>
                  <a:lnTo>
                    <a:pt x="682" y="1778"/>
                  </a:lnTo>
                  <a:lnTo>
                    <a:pt x="926" y="1462"/>
                  </a:lnTo>
                  <a:lnTo>
                    <a:pt x="1194" y="1170"/>
                  </a:lnTo>
                  <a:lnTo>
                    <a:pt x="1462" y="926"/>
                  </a:lnTo>
                  <a:lnTo>
                    <a:pt x="1778" y="682"/>
                  </a:lnTo>
                  <a:lnTo>
                    <a:pt x="2119" y="488"/>
                  </a:lnTo>
                  <a:lnTo>
                    <a:pt x="2460" y="317"/>
                  </a:lnTo>
                  <a:lnTo>
                    <a:pt x="2850" y="171"/>
                  </a:lnTo>
                  <a:lnTo>
                    <a:pt x="3240" y="74"/>
                  </a:lnTo>
                  <a:lnTo>
                    <a:pt x="3629" y="25"/>
                  </a:lnTo>
                  <a:lnTo>
                    <a:pt x="4043" y="0"/>
                  </a:lnTo>
                  <a:lnTo>
                    <a:pt x="4043" y="0"/>
                  </a:lnTo>
                  <a:lnTo>
                    <a:pt x="4458" y="25"/>
                  </a:lnTo>
                  <a:lnTo>
                    <a:pt x="4872" y="74"/>
                  </a:lnTo>
                  <a:lnTo>
                    <a:pt x="5237" y="171"/>
                  </a:lnTo>
                  <a:lnTo>
                    <a:pt x="5627" y="317"/>
                  </a:lnTo>
                  <a:lnTo>
                    <a:pt x="5968" y="488"/>
                  </a:lnTo>
                  <a:lnTo>
                    <a:pt x="6308" y="682"/>
                  </a:lnTo>
                  <a:lnTo>
                    <a:pt x="6625" y="926"/>
                  </a:lnTo>
                  <a:lnTo>
                    <a:pt x="6917" y="1170"/>
                  </a:lnTo>
                  <a:lnTo>
                    <a:pt x="7161" y="1462"/>
                  </a:lnTo>
                  <a:lnTo>
                    <a:pt x="7404" y="1778"/>
                  </a:lnTo>
                  <a:lnTo>
                    <a:pt x="7599" y="2119"/>
                  </a:lnTo>
                  <a:lnTo>
                    <a:pt x="7770" y="2460"/>
                  </a:lnTo>
                  <a:lnTo>
                    <a:pt x="7916" y="2826"/>
                  </a:lnTo>
                  <a:lnTo>
                    <a:pt x="8013" y="3215"/>
                  </a:lnTo>
                  <a:lnTo>
                    <a:pt x="8062" y="3629"/>
                  </a:lnTo>
                  <a:lnTo>
                    <a:pt x="8086" y="4043"/>
                  </a:lnTo>
                  <a:lnTo>
                    <a:pt x="8086" y="4043"/>
                  </a:lnTo>
                  <a:lnTo>
                    <a:pt x="8062" y="4457"/>
                  </a:lnTo>
                  <a:lnTo>
                    <a:pt x="8013" y="4847"/>
                  </a:lnTo>
                  <a:lnTo>
                    <a:pt x="7916" y="5237"/>
                  </a:lnTo>
                  <a:lnTo>
                    <a:pt x="7770" y="5626"/>
                  </a:lnTo>
                  <a:lnTo>
                    <a:pt x="7599" y="5967"/>
                  </a:lnTo>
                  <a:lnTo>
                    <a:pt x="7404" y="6308"/>
                  </a:lnTo>
                  <a:lnTo>
                    <a:pt x="7161" y="6625"/>
                  </a:lnTo>
                  <a:lnTo>
                    <a:pt x="6917" y="6893"/>
                  </a:lnTo>
                  <a:lnTo>
                    <a:pt x="6625" y="7161"/>
                  </a:lnTo>
                  <a:lnTo>
                    <a:pt x="6308" y="7404"/>
                  </a:lnTo>
                  <a:lnTo>
                    <a:pt x="5968" y="7599"/>
                  </a:lnTo>
                  <a:lnTo>
                    <a:pt x="5627" y="7770"/>
                  </a:lnTo>
                  <a:lnTo>
                    <a:pt x="5237" y="7916"/>
                  </a:lnTo>
                  <a:lnTo>
                    <a:pt x="4872" y="8013"/>
                  </a:lnTo>
                  <a:lnTo>
                    <a:pt x="4458" y="8062"/>
                  </a:lnTo>
                  <a:lnTo>
                    <a:pt x="4043" y="8086"/>
                  </a:lnTo>
                  <a:lnTo>
                    <a:pt x="4043" y="8086"/>
                  </a:lnTo>
                  <a:lnTo>
                    <a:pt x="3629" y="8062"/>
                  </a:lnTo>
                  <a:lnTo>
                    <a:pt x="3240" y="8013"/>
                  </a:lnTo>
                  <a:lnTo>
                    <a:pt x="2850" y="7916"/>
                  </a:lnTo>
                  <a:lnTo>
                    <a:pt x="2460" y="7770"/>
                  </a:lnTo>
                  <a:lnTo>
                    <a:pt x="2119" y="7599"/>
                  </a:lnTo>
                  <a:lnTo>
                    <a:pt x="1778" y="7404"/>
                  </a:lnTo>
                  <a:lnTo>
                    <a:pt x="1462" y="7161"/>
                  </a:lnTo>
                  <a:lnTo>
                    <a:pt x="1194" y="6893"/>
                  </a:lnTo>
                  <a:lnTo>
                    <a:pt x="926" y="6625"/>
                  </a:lnTo>
                  <a:lnTo>
                    <a:pt x="682" y="6308"/>
                  </a:lnTo>
                  <a:lnTo>
                    <a:pt x="488" y="5967"/>
                  </a:lnTo>
                  <a:lnTo>
                    <a:pt x="317" y="5626"/>
                  </a:lnTo>
                  <a:lnTo>
                    <a:pt x="171" y="5237"/>
                  </a:lnTo>
                  <a:lnTo>
                    <a:pt x="74" y="4847"/>
                  </a:lnTo>
                  <a:lnTo>
                    <a:pt x="25" y="4457"/>
                  </a:lnTo>
                  <a:lnTo>
                    <a:pt x="1" y="4043"/>
                  </a:lnTo>
                  <a:lnTo>
                    <a:pt x="1" y="404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0"/>
            <p:cNvSpPr/>
            <p:nvPr/>
          </p:nvSpPr>
          <p:spPr>
            <a:xfrm>
              <a:off x="859375" y="5162075"/>
              <a:ext cx="202175" cy="202175"/>
            </a:xfrm>
            <a:custGeom>
              <a:rect b="b" l="l" r="r" t="t"/>
              <a:pathLst>
                <a:path extrusionOk="0" fill="none" h="8087" w="8087">
                  <a:moveTo>
                    <a:pt x="1" y="4043"/>
                  </a:moveTo>
                  <a:lnTo>
                    <a:pt x="1" y="4043"/>
                  </a:lnTo>
                  <a:lnTo>
                    <a:pt x="1" y="3629"/>
                  </a:lnTo>
                  <a:lnTo>
                    <a:pt x="74" y="3215"/>
                  </a:lnTo>
                  <a:lnTo>
                    <a:pt x="171" y="2826"/>
                  </a:lnTo>
                  <a:lnTo>
                    <a:pt x="317" y="2460"/>
                  </a:lnTo>
                  <a:lnTo>
                    <a:pt x="488" y="2119"/>
                  </a:lnTo>
                  <a:lnTo>
                    <a:pt x="682" y="1778"/>
                  </a:lnTo>
                  <a:lnTo>
                    <a:pt x="926" y="1462"/>
                  </a:lnTo>
                  <a:lnTo>
                    <a:pt x="1170" y="1170"/>
                  </a:lnTo>
                  <a:lnTo>
                    <a:pt x="1462" y="926"/>
                  </a:lnTo>
                  <a:lnTo>
                    <a:pt x="1778" y="682"/>
                  </a:lnTo>
                  <a:lnTo>
                    <a:pt x="2119" y="488"/>
                  </a:lnTo>
                  <a:lnTo>
                    <a:pt x="2460" y="317"/>
                  </a:lnTo>
                  <a:lnTo>
                    <a:pt x="2826" y="171"/>
                  </a:lnTo>
                  <a:lnTo>
                    <a:pt x="3215" y="74"/>
                  </a:lnTo>
                  <a:lnTo>
                    <a:pt x="3629" y="25"/>
                  </a:lnTo>
                  <a:lnTo>
                    <a:pt x="4043" y="0"/>
                  </a:lnTo>
                  <a:lnTo>
                    <a:pt x="4043" y="0"/>
                  </a:lnTo>
                  <a:lnTo>
                    <a:pt x="4457" y="25"/>
                  </a:lnTo>
                  <a:lnTo>
                    <a:pt x="4847" y="74"/>
                  </a:lnTo>
                  <a:lnTo>
                    <a:pt x="5237" y="171"/>
                  </a:lnTo>
                  <a:lnTo>
                    <a:pt x="5602" y="317"/>
                  </a:lnTo>
                  <a:lnTo>
                    <a:pt x="5967" y="488"/>
                  </a:lnTo>
                  <a:lnTo>
                    <a:pt x="6308" y="682"/>
                  </a:lnTo>
                  <a:lnTo>
                    <a:pt x="6601" y="926"/>
                  </a:lnTo>
                  <a:lnTo>
                    <a:pt x="6893" y="1170"/>
                  </a:lnTo>
                  <a:lnTo>
                    <a:pt x="7161" y="1462"/>
                  </a:lnTo>
                  <a:lnTo>
                    <a:pt x="7380" y="1778"/>
                  </a:lnTo>
                  <a:lnTo>
                    <a:pt x="7599" y="2119"/>
                  </a:lnTo>
                  <a:lnTo>
                    <a:pt x="7770" y="2460"/>
                  </a:lnTo>
                  <a:lnTo>
                    <a:pt x="7892" y="2826"/>
                  </a:lnTo>
                  <a:lnTo>
                    <a:pt x="7989" y="3215"/>
                  </a:lnTo>
                  <a:lnTo>
                    <a:pt x="8062" y="3629"/>
                  </a:lnTo>
                  <a:lnTo>
                    <a:pt x="8086" y="4043"/>
                  </a:lnTo>
                  <a:lnTo>
                    <a:pt x="8086" y="4043"/>
                  </a:lnTo>
                  <a:lnTo>
                    <a:pt x="8062" y="4457"/>
                  </a:lnTo>
                  <a:lnTo>
                    <a:pt x="7989" y="4847"/>
                  </a:lnTo>
                  <a:lnTo>
                    <a:pt x="7892" y="5237"/>
                  </a:lnTo>
                  <a:lnTo>
                    <a:pt x="7770" y="5626"/>
                  </a:lnTo>
                  <a:lnTo>
                    <a:pt x="7599" y="5967"/>
                  </a:lnTo>
                  <a:lnTo>
                    <a:pt x="7380" y="6308"/>
                  </a:lnTo>
                  <a:lnTo>
                    <a:pt x="7161" y="6625"/>
                  </a:lnTo>
                  <a:lnTo>
                    <a:pt x="6893" y="6893"/>
                  </a:lnTo>
                  <a:lnTo>
                    <a:pt x="6601" y="7161"/>
                  </a:lnTo>
                  <a:lnTo>
                    <a:pt x="6308" y="7404"/>
                  </a:lnTo>
                  <a:lnTo>
                    <a:pt x="5967" y="7599"/>
                  </a:lnTo>
                  <a:lnTo>
                    <a:pt x="5602" y="7770"/>
                  </a:lnTo>
                  <a:lnTo>
                    <a:pt x="5237" y="7916"/>
                  </a:lnTo>
                  <a:lnTo>
                    <a:pt x="4847" y="8013"/>
                  </a:lnTo>
                  <a:lnTo>
                    <a:pt x="4457" y="8062"/>
                  </a:lnTo>
                  <a:lnTo>
                    <a:pt x="4043" y="8086"/>
                  </a:lnTo>
                  <a:lnTo>
                    <a:pt x="4043" y="8086"/>
                  </a:lnTo>
                  <a:lnTo>
                    <a:pt x="3629" y="8062"/>
                  </a:lnTo>
                  <a:lnTo>
                    <a:pt x="3215" y="8013"/>
                  </a:lnTo>
                  <a:lnTo>
                    <a:pt x="2826" y="7916"/>
                  </a:lnTo>
                  <a:lnTo>
                    <a:pt x="2460" y="7770"/>
                  </a:lnTo>
                  <a:lnTo>
                    <a:pt x="2119" y="7599"/>
                  </a:lnTo>
                  <a:lnTo>
                    <a:pt x="1778" y="7404"/>
                  </a:lnTo>
                  <a:lnTo>
                    <a:pt x="1462" y="7161"/>
                  </a:lnTo>
                  <a:lnTo>
                    <a:pt x="1170" y="6893"/>
                  </a:lnTo>
                  <a:lnTo>
                    <a:pt x="926" y="6625"/>
                  </a:lnTo>
                  <a:lnTo>
                    <a:pt x="682" y="6308"/>
                  </a:lnTo>
                  <a:lnTo>
                    <a:pt x="488" y="5967"/>
                  </a:lnTo>
                  <a:lnTo>
                    <a:pt x="317" y="5626"/>
                  </a:lnTo>
                  <a:lnTo>
                    <a:pt x="171" y="5237"/>
                  </a:lnTo>
                  <a:lnTo>
                    <a:pt x="74" y="4847"/>
                  </a:lnTo>
                  <a:lnTo>
                    <a:pt x="1" y="4457"/>
                  </a:lnTo>
                  <a:lnTo>
                    <a:pt x="1" y="4043"/>
                  </a:lnTo>
                  <a:lnTo>
                    <a:pt x="1" y="4043"/>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0"/>
            <p:cNvSpPr/>
            <p:nvPr/>
          </p:nvSpPr>
          <p:spPr>
            <a:xfrm>
              <a:off x="676100" y="5071350"/>
              <a:ext cx="86500" cy="7325"/>
            </a:xfrm>
            <a:custGeom>
              <a:rect b="b" l="l" r="r" t="t"/>
              <a:pathLst>
                <a:path extrusionOk="0" fill="none" h="293" w="3460">
                  <a:moveTo>
                    <a:pt x="1" y="1"/>
                  </a:moveTo>
                  <a:lnTo>
                    <a:pt x="3459" y="293"/>
                  </a:lnTo>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0"/>
            <p:cNvSpPr/>
            <p:nvPr/>
          </p:nvSpPr>
          <p:spPr>
            <a:xfrm>
              <a:off x="941575" y="5244275"/>
              <a:ext cx="37175" cy="37175"/>
            </a:xfrm>
            <a:custGeom>
              <a:rect b="b" l="l" r="r" t="t"/>
              <a:pathLst>
                <a:path extrusionOk="0" fill="none" h="1487" w="1487">
                  <a:moveTo>
                    <a:pt x="0" y="755"/>
                  </a:moveTo>
                  <a:lnTo>
                    <a:pt x="0" y="755"/>
                  </a:lnTo>
                  <a:lnTo>
                    <a:pt x="25" y="609"/>
                  </a:lnTo>
                  <a:lnTo>
                    <a:pt x="73" y="463"/>
                  </a:lnTo>
                  <a:lnTo>
                    <a:pt x="122" y="341"/>
                  </a:lnTo>
                  <a:lnTo>
                    <a:pt x="220" y="220"/>
                  </a:lnTo>
                  <a:lnTo>
                    <a:pt x="341" y="147"/>
                  </a:lnTo>
                  <a:lnTo>
                    <a:pt x="463" y="73"/>
                  </a:lnTo>
                  <a:lnTo>
                    <a:pt x="609" y="25"/>
                  </a:lnTo>
                  <a:lnTo>
                    <a:pt x="755" y="0"/>
                  </a:lnTo>
                  <a:lnTo>
                    <a:pt x="755" y="0"/>
                  </a:lnTo>
                  <a:lnTo>
                    <a:pt x="902" y="25"/>
                  </a:lnTo>
                  <a:lnTo>
                    <a:pt x="1048" y="73"/>
                  </a:lnTo>
                  <a:lnTo>
                    <a:pt x="1169" y="147"/>
                  </a:lnTo>
                  <a:lnTo>
                    <a:pt x="1267" y="220"/>
                  </a:lnTo>
                  <a:lnTo>
                    <a:pt x="1364" y="341"/>
                  </a:lnTo>
                  <a:lnTo>
                    <a:pt x="1437" y="463"/>
                  </a:lnTo>
                  <a:lnTo>
                    <a:pt x="1486" y="609"/>
                  </a:lnTo>
                  <a:lnTo>
                    <a:pt x="1486" y="755"/>
                  </a:lnTo>
                  <a:lnTo>
                    <a:pt x="1486" y="755"/>
                  </a:lnTo>
                  <a:lnTo>
                    <a:pt x="1486" y="902"/>
                  </a:lnTo>
                  <a:lnTo>
                    <a:pt x="1437" y="1048"/>
                  </a:lnTo>
                  <a:lnTo>
                    <a:pt x="1364" y="1169"/>
                  </a:lnTo>
                  <a:lnTo>
                    <a:pt x="1267" y="1267"/>
                  </a:lnTo>
                  <a:lnTo>
                    <a:pt x="1169" y="1364"/>
                  </a:lnTo>
                  <a:lnTo>
                    <a:pt x="1048" y="1437"/>
                  </a:lnTo>
                  <a:lnTo>
                    <a:pt x="902" y="1486"/>
                  </a:lnTo>
                  <a:lnTo>
                    <a:pt x="755" y="1486"/>
                  </a:lnTo>
                  <a:lnTo>
                    <a:pt x="755" y="1486"/>
                  </a:lnTo>
                  <a:lnTo>
                    <a:pt x="609" y="1486"/>
                  </a:lnTo>
                  <a:lnTo>
                    <a:pt x="463" y="1437"/>
                  </a:lnTo>
                  <a:lnTo>
                    <a:pt x="341" y="1364"/>
                  </a:lnTo>
                  <a:lnTo>
                    <a:pt x="220" y="1267"/>
                  </a:lnTo>
                  <a:lnTo>
                    <a:pt x="122" y="1169"/>
                  </a:lnTo>
                  <a:lnTo>
                    <a:pt x="73" y="1048"/>
                  </a:lnTo>
                  <a:lnTo>
                    <a:pt x="25" y="902"/>
                  </a:lnTo>
                  <a:lnTo>
                    <a:pt x="0" y="755"/>
                  </a:lnTo>
                  <a:lnTo>
                    <a:pt x="0" y="75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0"/>
            <p:cNvSpPr/>
            <p:nvPr/>
          </p:nvSpPr>
          <p:spPr>
            <a:xfrm>
              <a:off x="614600" y="5244275"/>
              <a:ext cx="37175" cy="37175"/>
            </a:xfrm>
            <a:custGeom>
              <a:rect b="b" l="l" r="r" t="t"/>
              <a:pathLst>
                <a:path extrusionOk="0" fill="none" h="1487" w="1487">
                  <a:moveTo>
                    <a:pt x="1" y="755"/>
                  </a:moveTo>
                  <a:lnTo>
                    <a:pt x="1" y="755"/>
                  </a:lnTo>
                  <a:lnTo>
                    <a:pt x="1" y="609"/>
                  </a:lnTo>
                  <a:lnTo>
                    <a:pt x="50" y="463"/>
                  </a:lnTo>
                  <a:lnTo>
                    <a:pt x="123" y="341"/>
                  </a:lnTo>
                  <a:lnTo>
                    <a:pt x="220" y="220"/>
                  </a:lnTo>
                  <a:lnTo>
                    <a:pt x="317" y="147"/>
                  </a:lnTo>
                  <a:lnTo>
                    <a:pt x="439" y="73"/>
                  </a:lnTo>
                  <a:lnTo>
                    <a:pt x="585" y="25"/>
                  </a:lnTo>
                  <a:lnTo>
                    <a:pt x="731" y="0"/>
                  </a:lnTo>
                  <a:lnTo>
                    <a:pt x="731" y="0"/>
                  </a:lnTo>
                  <a:lnTo>
                    <a:pt x="878" y="25"/>
                  </a:lnTo>
                  <a:lnTo>
                    <a:pt x="1024" y="73"/>
                  </a:lnTo>
                  <a:lnTo>
                    <a:pt x="1146" y="147"/>
                  </a:lnTo>
                  <a:lnTo>
                    <a:pt x="1267" y="220"/>
                  </a:lnTo>
                  <a:lnTo>
                    <a:pt x="1340" y="341"/>
                  </a:lnTo>
                  <a:lnTo>
                    <a:pt x="1413" y="463"/>
                  </a:lnTo>
                  <a:lnTo>
                    <a:pt x="1462" y="609"/>
                  </a:lnTo>
                  <a:lnTo>
                    <a:pt x="1486" y="755"/>
                  </a:lnTo>
                  <a:lnTo>
                    <a:pt x="1486" y="755"/>
                  </a:lnTo>
                  <a:lnTo>
                    <a:pt x="1462" y="902"/>
                  </a:lnTo>
                  <a:lnTo>
                    <a:pt x="1413" y="1048"/>
                  </a:lnTo>
                  <a:lnTo>
                    <a:pt x="1340" y="1169"/>
                  </a:lnTo>
                  <a:lnTo>
                    <a:pt x="1267" y="1267"/>
                  </a:lnTo>
                  <a:lnTo>
                    <a:pt x="1146" y="1364"/>
                  </a:lnTo>
                  <a:lnTo>
                    <a:pt x="1024" y="1437"/>
                  </a:lnTo>
                  <a:lnTo>
                    <a:pt x="878" y="1486"/>
                  </a:lnTo>
                  <a:lnTo>
                    <a:pt x="731" y="1486"/>
                  </a:lnTo>
                  <a:lnTo>
                    <a:pt x="731" y="1486"/>
                  </a:lnTo>
                  <a:lnTo>
                    <a:pt x="585" y="1486"/>
                  </a:lnTo>
                  <a:lnTo>
                    <a:pt x="439" y="1437"/>
                  </a:lnTo>
                  <a:lnTo>
                    <a:pt x="317" y="1364"/>
                  </a:lnTo>
                  <a:lnTo>
                    <a:pt x="220" y="1267"/>
                  </a:lnTo>
                  <a:lnTo>
                    <a:pt x="123" y="1169"/>
                  </a:lnTo>
                  <a:lnTo>
                    <a:pt x="50" y="1048"/>
                  </a:lnTo>
                  <a:lnTo>
                    <a:pt x="1" y="902"/>
                  </a:lnTo>
                  <a:lnTo>
                    <a:pt x="1" y="755"/>
                  </a:lnTo>
                  <a:lnTo>
                    <a:pt x="1" y="755"/>
                  </a:lnTo>
                  <a:close/>
                </a:path>
              </a:pathLst>
            </a:custGeom>
            <a:noFill/>
            <a:ln cap="rnd" cmpd="sng" w="12175">
              <a:solidFill>
                <a:srgbClr val="84B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4" name="Google Shape;1014;p50"/>
          <p:cNvSpPr txBox="1"/>
          <p:nvPr>
            <p:ph idx="4294967295"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15" name="Google Shape;1015;p50"/>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16" name="Google Shape;1016;p50"/>
          <p:cNvPicPr preferRelativeResize="0"/>
          <p:nvPr/>
        </p:nvPicPr>
        <p:blipFill>
          <a:blip r:embed="rId3">
            <a:alphaModFix/>
          </a:blip>
          <a:stretch>
            <a:fillRect/>
          </a:stretch>
        </p:blipFill>
        <p:spPr>
          <a:xfrm>
            <a:off x="74826" y="212825"/>
            <a:ext cx="1400276" cy="25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5"/>
          <p:cNvSpPr txBox="1"/>
          <p:nvPr>
            <p:ph type="ctrTitle"/>
          </p:nvPr>
        </p:nvSpPr>
        <p:spPr>
          <a:xfrm>
            <a:off x="482800" y="1090800"/>
            <a:ext cx="5367900" cy="296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Peak Health &amp; Performance </a:t>
            </a:r>
            <a:endParaRPr/>
          </a:p>
        </p:txBody>
      </p:sp>
      <p:sp>
        <p:nvSpPr>
          <p:cNvPr id="237" name="Google Shape;237;p15"/>
          <p:cNvSpPr txBox="1"/>
          <p:nvPr/>
        </p:nvSpPr>
        <p:spPr>
          <a:xfrm>
            <a:off x="911500" y="3345000"/>
            <a:ext cx="4939200" cy="7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84BD00"/>
                </a:solidFill>
                <a:latin typeface="Roboto Condensed Light"/>
                <a:ea typeface="Roboto Condensed Light"/>
                <a:cs typeface="Roboto Condensed Light"/>
                <a:sym typeface="Roboto Condensed Light"/>
              </a:rPr>
              <a:t>Experience</a:t>
            </a:r>
            <a:r>
              <a:rPr lang="en" sz="1900">
                <a:solidFill>
                  <a:srgbClr val="84BD00"/>
                </a:solidFill>
                <a:latin typeface="Roboto Condensed Light"/>
                <a:ea typeface="Roboto Condensed Light"/>
                <a:cs typeface="Roboto Condensed Light"/>
                <a:sym typeface="Roboto Condensed Light"/>
              </a:rPr>
              <a:t> Lasting Results in Fewer Appointments</a:t>
            </a:r>
            <a:endParaRPr sz="1900">
              <a:solidFill>
                <a:srgbClr val="84BD00"/>
              </a:solidFill>
              <a:latin typeface="Roboto Condensed Light"/>
              <a:ea typeface="Roboto Condensed Light"/>
              <a:cs typeface="Roboto Condensed Light"/>
              <a:sym typeface="Roboto Condensed Light"/>
            </a:endParaRPr>
          </a:p>
        </p:txBody>
      </p:sp>
      <p:pic>
        <p:nvPicPr>
          <p:cNvPr id="238" name="Google Shape;238;p15"/>
          <p:cNvPicPr preferRelativeResize="0"/>
          <p:nvPr/>
        </p:nvPicPr>
        <p:blipFill rotWithShape="1">
          <a:blip r:embed="rId3">
            <a:alphaModFix/>
          </a:blip>
          <a:srcRect b="4009" l="0" r="0" t="-4010"/>
          <a:stretch/>
        </p:blipFill>
        <p:spPr>
          <a:xfrm>
            <a:off x="5279925" y="1280877"/>
            <a:ext cx="1746951" cy="1673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6"/>
          <p:cNvSpPr txBox="1"/>
          <p:nvPr>
            <p:ph idx="12" type="sldNum"/>
          </p:nvPr>
        </p:nvSpPr>
        <p:spPr>
          <a:xfrm>
            <a:off x="7618000" y="4636500"/>
            <a:ext cx="14085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4" name="Google Shape;244;p16"/>
          <p:cNvPicPr preferRelativeResize="0"/>
          <p:nvPr/>
        </p:nvPicPr>
        <p:blipFill>
          <a:blip r:embed="rId3">
            <a:alphaModFix/>
          </a:blip>
          <a:stretch>
            <a:fillRect/>
          </a:stretch>
        </p:blipFill>
        <p:spPr>
          <a:xfrm>
            <a:off x="244675" y="3342825"/>
            <a:ext cx="4901851" cy="934450"/>
          </a:xfrm>
          <a:prstGeom prst="rect">
            <a:avLst/>
          </a:prstGeom>
          <a:noFill/>
          <a:ln>
            <a:noFill/>
          </a:ln>
        </p:spPr>
      </p:pic>
      <p:pic>
        <p:nvPicPr>
          <p:cNvPr id="245" name="Google Shape;245;p16"/>
          <p:cNvPicPr preferRelativeResize="0"/>
          <p:nvPr/>
        </p:nvPicPr>
        <p:blipFill>
          <a:blip r:embed="rId4">
            <a:alphaModFix/>
          </a:blip>
          <a:stretch>
            <a:fillRect/>
          </a:stretch>
        </p:blipFill>
        <p:spPr>
          <a:xfrm>
            <a:off x="2306775" y="209850"/>
            <a:ext cx="4530452" cy="3019551"/>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7"/>
          <p:cNvSpPr txBox="1"/>
          <p:nvPr>
            <p:ph idx="12" type="sldNum"/>
          </p:nvPr>
        </p:nvSpPr>
        <p:spPr>
          <a:xfrm>
            <a:off x="7618000" y="4636500"/>
            <a:ext cx="14085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1" name="Google Shape;251;p17"/>
          <p:cNvPicPr preferRelativeResize="0"/>
          <p:nvPr/>
        </p:nvPicPr>
        <p:blipFill>
          <a:blip r:embed="rId3">
            <a:alphaModFix/>
          </a:blip>
          <a:stretch>
            <a:fillRect/>
          </a:stretch>
        </p:blipFill>
        <p:spPr>
          <a:xfrm>
            <a:off x="331050" y="3381050"/>
            <a:ext cx="4625101" cy="857050"/>
          </a:xfrm>
          <a:prstGeom prst="rect">
            <a:avLst/>
          </a:prstGeom>
          <a:noFill/>
          <a:ln>
            <a:noFill/>
          </a:ln>
        </p:spPr>
      </p:pic>
      <p:pic>
        <p:nvPicPr>
          <p:cNvPr id="252" name="Google Shape;252;p17"/>
          <p:cNvPicPr preferRelativeResize="0"/>
          <p:nvPr/>
        </p:nvPicPr>
        <p:blipFill>
          <a:blip r:embed="rId4">
            <a:alphaModFix/>
          </a:blip>
          <a:stretch>
            <a:fillRect/>
          </a:stretch>
        </p:blipFill>
        <p:spPr>
          <a:xfrm>
            <a:off x="2340625" y="159625"/>
            <a:ext cx="4462751" cy="2974424"/>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8"/>
          <p:cNvSpPr txBox="1"/>
          <p:nvPr>
            <p:ph idx="12" type="sldNum"/>
          </p:nvPr>
        </p:nvSpPr>
        <p:spPr>
          <a:xfrm>
            <a:off x="7618000" y="4636500"/>
            <a:ext cx="14085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8" name="Google Shape;258;p18"/>
          <p:cNvPicPr preferRelativeResize="0"/>
          <p:nvPr/>
        </p:nvPicPr>
        <p:blipFill>
          <a:blip r:embed="rId3">
            <a:alphaModFix/>
          </a:blip>
          <a:stretch>
            <a:fillRect/>
          </a:stretch>
        </p:blipFill>
        <p:spPr>
          <a:xfrm>
            <a:off x="340475" y="3382200"/>
            <a:ext cx="4415201" cy="876150"/>
          </a:xfrm>
          <a:prstGeom prst="rect">
            <a:avLst/>
          </a:prstGeom>
          <a:noFill/>
          <a:ln>
            <a:noFill/>
          </a:ln>
        </p:spPr>
      </p:pic>
      <p:pic>
        <p:nvPicPr>
          <p:cNvPr id="259" name="Google Shape;259;p18"/>
          <p:cNvPicPr preferRelativeResize="0"/>
          <p:nvPr/>
        </p:nvPicPr>
        <p:blipFill>
          <a:blip r:embed="rId4">
            <a:alphaModFix/>
          </a:blip>
          <a:stretch>
            <a:fillRect/>
          </a:stretch>
        </p:blipFill>
        <p:spPr>
          <a:xfrm>
            <a:off x="2259450" y="140848"/>
            <a:ext cx="4625101" cy="3082651"/>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9"/>
          <p:cNvSpPr txBox="1"/>
          <p:nvPr>
            <p:ph idx="12" type="sldNum"/>
          </p:nvPr>
        </p:nvSpPr>
        <p:spPr>
          <a:xfrm>
            <a:off x="7618000" y="4636500"/>
            <a:ext cx="14085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19"/>
          <p:cNvPicPr preferRelativeResize="0"/>
          <p:nvPr/>
        </p:nvPicPr>
        <p:blipFill>
          <a:blip r:embed="rId3">
            <a:alphaModFix/>
          </a:blip>
          <a:stretch>
            <a:fillRect/>
          </a:stretch>
        </p:blipFill>
        <p:spPr>
          <a:xfrm>
            <a:off x="269100" y="3438674"/>
            <a:ext cx="4761476" cy="838600"/>
          </a:xfrm>
          <a:prstGeom prst="rect">
            <a:avLst/>
          </a:prstGeom>
          <a:noFill/>
          <a:ln>
            <a:noFill/>
          </a:ln>
        </p:spPr>
      </p:pic>
      <p:pic>
        <p:nvPicPr>
          <p:cNvPr id="266" name="Google Shape;266;p19"/>
          <p:cNvPicPr preferRelativeResize="0"/>
          <p:nvPr/>
        </p:nvPicPr>
        <p:blipFill>
          <a:blip r:embed="rId4">
            <a:alphaModFix/>
          </a:blip>
          <a:stretch>
            <a:fillRect/>
          </a:stretch>
        </p:blipFill>
        <p:spPr>
          <a:xfrm>
            <a:off x="3059163" y="114550"/>
            <a:ext cx="3025675" cy="3025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