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7" r:id="rId7"/>
    <p:sldId id="260" r:id="rId8"/>
    <p:sldId id="259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5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23BC0-4924-D84F-CA51-4E85CD609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684AC9-62C0-6DCF-C317-38BBA2F18C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9EE89-5B01-1CC3-8DE5-57F7C5E0C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3985-936B-4859-A736-C0FFE75D47FE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18D1C-A9F7-5899-D74B-2B0C35391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2CF59-3478-482D-DE07-75C75E609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09C5-847A-41DD-B1C1-E008CA6BC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78775-35A6-5472-FF00-FD8CF598A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FF9E22-53B5-5022-BDA4-A238F6817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2BC90-1D0D-EAB3-C0CB-4D7CEE0A2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3985-936B-4859-A736-C0FFE75D47FE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329BB-525E-C319-4705-8209B702D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1808C-536C-D470-69FA-D182DA06B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09C5-847A-41DD-B1C1-E008CA6BC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76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86B159-0AB2-280F-2682-57612D28D6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DBB683-FAC8-3118-160D-F5D0C5663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72116-8CE3-2034-A80A-4D779B56B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3985-936B-4859-A736-C0FFE75D47FE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63E4C-DD57-42C1-6499-02267DE08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2D3E2-D9AF-2566-C06F-2053EA0DD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09C5-847A-41DD-B1C1-E008CA6BC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53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5DCA4-0B6E-33BD-F633-020EE7167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85A13-0E6F-914B-3AA5-1E6B04F83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E531C-8063-4CC0-B3D6-660FF8959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3985-936B-4859-A736-C0FFE75D47FE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28732-F5B1-B5BD-8BA3-62C97F9A9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8FD5B-50E4-C60A-37DA-E340F13E3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09C5-847A-41DD-B1C1-E008CA6BC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6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36CAD-A264-9336-D055-9115F5A90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E3CB8-7DCD-31F7-0376-B58F2C8F2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69585-4907-56FE-D127-4AAD84A6F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3985-936B-4859-A736-C0FFE75D47FE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31E5B-C220-9E09-7281-BE244E43B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08A55-DA7A-2FA3-E8C5-C6172EB17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09C5-847A-41DD-B1C1-E008CA6BC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2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E43A9-629D-3021-DA1A-920B9DA67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FC478-93CF-CE22-9AC3-B213C2172D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92C2EF-5FC1-498A-C7B1-DBE58AF4B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4C7FB-6222-A825-8D86-10BD5AA5F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3985-936B-4859-A736-C0FFE75D47FE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7BA58D-1EEB-A28B-6C5A-FAF344E0E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F74942-653F-11B2-6EAE-B085F0995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09C5-847A-41DD-B1C1-E008CA6BC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4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F6C55-6344-B1DA-95A9-35DA6031C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B9F86-CFF2-C519-8199-772F3EBAA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4ECD8C-D013-0291-3779-E3B301F82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B3A504-8F9C-4AB0-B471-5072C1526D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75FD6E-60BF-D12E-383B-2A63908535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BA2EE0-430A-D193-663D-1C49ACA69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3985-936B-4859-A736-C0FFE75D47FE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FEA499-4FAE-F610-F824-6696620F0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16DEBE-DBB5-7C43-A969-D2498B258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09C5-847A-41DD-B1C1-E008CA6BC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5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120AD-B512-FCA7-212E-BFA1A0D17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0C9B4B-6081-C90F-E9F5-4FFF18724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3985-936B-4859-A736-C0FFE75D47FE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3992D6-A9F9-361C-1871-1CABD35C8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57890D-7DB2-9AA7-2B7F-7B9957731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09C5-847A-41DD-B1C1-E008CA6BC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92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B695E0-AE68-BAE7-7182-9411B001C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3985-936B-4859-A736-C0FFE75D47FE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196258-3177-7328-1B01-19689D0DB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988B4-BE11-AEC7-E37F-ED00ABF7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09C5-847A-41DD-B1C1-E008CA6BC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72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F7E4A-7535-C2A5-EAF1-4E210FD65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EC784-5F74-0113-CCB2-FCFF40464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78C861-1265-699A-3DD3-E42635454A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FA36FA-30D8-1AD4-C4B6-E2F1D2D46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3985-936B-4859-A736-C0FFE75D47FE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5A1E0C-1413-1B17-6844-F805FC582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46E0A9-A220-C61F-4D12-E205A126B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09C5-847A-41DD-B1C1-E008CA6BC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70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C865C-F47B-2D99-4CA5-CE1CB6C70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08BEFB-2869-088C-BD5B-73C024DE9E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582C13-6A4F-DB10-BDF8-70E0A9BDB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A846F-348B-C56E-D83C-EB7D88CDC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3985-936B-4859-A736-C0FFE75D47FE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A3A137-32D9-9675-8CE7-A32C6E87F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BF2642-6D0E-286A-A072-1CB8917D9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09C5-847A-41DD-B1C1-E008CA6BC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78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905352-2C3D-12E3-0EF5-6496966F7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4DA32-FE02-FBBB-DD92-4D9AD1667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B9874-046C-FE5A-4B90-F2467A9F13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73985-936B-4859-A736-C0FFE75D47FE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902BB-2A38-4533-DC45-04F4612B17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BE873-DA46-82F6-B9B9-4329354431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C09C5-847A-41DD-B1C1-E008CA6BC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7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C7608-9902-06A6-08FA-AFBC6EB0D1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Golf 2.0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28E535-8106-6B4F-1587-2BFF4DD669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800" b="1" dirty="0"/>
              <a:t>Mobility assessment</a:t>
            </a:r>
          </a:p>
          <a:p>
            <a:endParaRPr lang="en-US" sz="4800" b="1" dirty="0"/>
          </a:p>
          <a:p>
            <a:r>
              <a:rPr lang="en-US" b="1" dirty="0"/>
              <a:t>CSEP CPT Sarah Tooke</a:t>
            </a:r>
            <a:r>
              <a:rPr lang="en-US" sz="4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6410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3BBFA-C5DC-0FF1-DA28-64EE3F313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95123"/>
          </a:xfrm>
        </p:spPr>
        <p:txBody>
          <a:bodyPr>
            <a:normAutofit fontScale="90000"/>
          </a:bodyPr>
          <a:lstStyle/>
          <a:p>
            <a:r>
              <a:rPr lang="en-US" dirty="0"/>
              <a:t>Hanging back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B13F7B-9571-B149-EDE3-D1197BC1A0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5936341" y="3602038"/>
            <a:ext cx="5444421" cy="1655762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When a golfer does not shift their weight correctly back onto the front side of the downswing.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Limited mobility in the front hip can result in a player hanging back</a:t>
            </a:r>
          </a:p>
        </p:txBody>
      </p:sp>
      <p:pic>
        <p:nvPicPr>
          <p:cNvPr id="5" name="Picture 4" descr="A person playing golf on a golf course&#10;&#10;Description automatically generated">
            <a:extLst>
              <a:ext uri="{FF2B5EF4-FFF2-40B4-BE49-F238E27FC236}">
                <a16:creationId xmlns:a16="http://schemas.microsoft.com/office/drawing/2014/main" id="{67C4B5D9-3FDB-60B6-AA8B-8B369B739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55" y="2570843"/>
            <a:ext cx="3718151" cy="371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51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DD5CE-E57B-3E85-FA94-180EB2CC5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reasons that can be the cause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90E76-D778-CD40-98FE-EF9929101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Improper technique</a:t>
            </a:r>
          </a:p>
          <a:p>
            <a:r>
              <a:rPr lang="en-US" dirty="0"/>
              <a:t>Stability or balance issues</a:t>
            </a:r>
          </a:p>
          <a:p>
            <a:r>
              <a:rPr lang="en-US" dirty="0"/>
              <a:t>Improperly fit clubs</a:t>
            </a:r>
          </a:p>
        </p:txBody>
      </p:sp>
    </p:spTree>
    <p:extLst>
      <p:ext uri="{BB962C8B-B14F-4D97-AF65-F5344CB8AC3E}">
        <p14:creationId xmlns:p14="http://schemas.microsoft.com/office/powerpoint/2010/main" val="1617453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F032B-C8D1-2B16-8963-11369013D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Mobility vs stability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2C215-BDC0-8687-6EEA-E733667E0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Something that seems like a mobility issue may actually be a stability issue</a:t>
            </a:r>
          </a:p>
          <a:p>
            <a:r>
              <a:rPr lang="en-US" dirty="0"/>
              <a:t>Stability is the ability of any system to remain unchanged or aligned in the presence of change or outside forces</a:t>
            </a:r>
          </a:p>
          <a:p>
            <a:r>
              <a:rPr lang="en-US" dirty="0"/>
              <a:t>Stability is created by combining 3 things – balance, strength and muscular endurance.</a:t>
            </a:r>
          </a:p>
          <a:p>
            <a:r>
              <a:rPr lang="en-US" dirty="0"/>
              <a:t>Think of drawing back on a bow</a:t>
            </a:r>
          </a:p>
        </p:txBody>
      </p:sp>
    </p:spTree>
    <p:extLst>
      <p:ext uri="{BB962C8B-B14F-4D97-AF65-F5344CB8AC3E}">
        <p14:creationId xmlns:p14="http://schemas.microsoft.com/office/powerpoint/2010/main" val="2269932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38167-D006-7200-7CC7-C24B2C2BB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to figure out if it’s a </a:t>
            </a:r>
            <a:br>
              <a:rPr lang="en-US" dirty="0"/>
            </a:br>
            <a:r>
              <a:rPr lang="en-US" dirty="0"/>
              <a:t>mobility or stability issue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ED3AA7-B1D7-50D5-912A-271F8C01B3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506" y="1841713"/>
            <a:ext cx="5022166" cy="2376641"/>
          </a:xfrm>
        </p:spPr>
      </p:pic>
      <p:pic>
        <p:nvPicPr>
          <p:cNvPr id="7" name="Picture 6" descr="A person doing yoga on a mat&#10;&#10;Description automatically generated">
            <a:extLst>
              <a:ext uri="{FF2B5EF4-FFF2-40B4-BE49-F238E27FC236}">
                <a16:creationId xmlns:a16="http://schemas.microsoft.com/office/drawing/2014/main" id="{1AFAB97B-ADA5-26C3-534A-DDD91B15C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519" y="1809876"/>
            <a:ext cx="2665332" cy="2665332"/>
          </a:xfrm>
          <a:prstGeom prst="rect">
            <a:avLst/>
          </a:prstGeom>
        </p:spPr>
      </p:pic>
      <p:pic>
        <p:nvPicPr>
          <p:cNvPr id="9" name="Picture 8" descr="A person swinging a golf club&#10;&#10;Description automatically generated">
            <a:extLst>
              <a:ext uri="{FF2B5EF4-FFF2-40B4-BE49-F238E27FC236}">
                <a16:creationId xmlns:a16="http://schemas.microsoft.com/office/drawing/2014/main" id="{4577F046-9771-D0CE-CF80-5CF331C909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62" y="4612451"/>
            <a:ext cx="2857500" cy="2019300"/>
          </a:xfrm>
          <a:prstGeom prst="rect">
            <a:avLst/>
          </a:prstGeom>
        </p:spPr>
      </p:pic>
      <p:pic>
        <p:nvPicPr>
          <p:cNvPr id="11" name="Picture 10" descr="A person playing golf on a golf course&#10;&#10;Description automatically generated">
            <a:extLst>
              <a:ext uri="{FF2B5EF4-FFF2-40B4-BE49-F238E27FC236}">
                <a16:creationId xmlns:a16="http://schemas.microsoft.com/office/drawing/2014/main" id="{37CA244A-8E93-730B-AABB-3938C61F57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968" y="4612451"/>
            <a:ext cx="2019300" cy="2019300"/>
          </a:xfrm>
          <a:prstGeom prst="rect">
            <a:avLst/>
          </a:prstGeom>
        </p:spPr>
      </p:pic>
      <p:pic>
        <p:nvPicPr>
          <p:cNvPr id="13" name="Picture 12" descr="A diagram of a human body&#10;&#10;Description automatically generated">
            <a:extLst>
              <a:ext uri="{FF2B5EF4-FFF2-40B4-BE49-F238E27FC236}">
                <a16:creationId xmlns:a16="http://schemas.microsoft.com/office/drawing/2014/main" id="{701D7930-4703-2264-5733-4A6ED2015CB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61"/>
          <a:stretch/>
        </p:blipFill>
        <p:spPr>
          <a:xfrm>
            <a:off x="5767151" y="4475208"/>
            <a:ext cx="2183166" cy="216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0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D8554-01A0-6EA7-CB19-83CB1648F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mobility, now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8A455-B8A1-6ECB-57A3-735D8206B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– Use a form of soft tissue rolling to break down adhesions and flush the area (deep tissue massages as well)</a:t>
            </a:r>
          </a:p>
          <a:p>
            <a:r>
              <a:rPr lang="en-US" dirty="0"/>
              <a:t>Second – Provide isolated stretches that target the problem area specifically</a:t>
            </a:r>
          </a:p>
          <a:p>
            <a:r>
              <a:rPr lang="en-US" dirty="0"/>
              <a:t>Third – Monitor for progress and if no change or pain – contact a healthcare provider like a physio or athletic therapy.</a:t>
            </a:r>
          </a:p>
          <a:p>
            <a:r>
              <a:rPr lang="en-US" dirty="0"/>
              <a:t>Keep in mind that many mobility problems can not be solved by exercise alone</a:t>
            </a:r>
          </a:p>
        </p:txBody>
      </p:sp>
    </p:spTree>
    <p:extLst>
      <p:ext uri="{BB962C8B-B14F-4D97-AF65-F5344CB8AC3E}">
        <p14:creationId xmlns:p14="http://schemas.microsoft.com/office/powerpoint/2010/main" val="2292997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114F84-9C89-7319-4E72-4F2953989693}"/>
              </a:ext>
            </a:extLst>
          </p:cNvPr>
          <p:cNvSpPr txBox="1"/>
          <p:nvPr/>
        </p:nvSpPr>
        <p:spPr>
          <a:xfrm>
            <a:off x="2757268" y="2968283"/>
            <a:ext cx="7019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578690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B2016-F03B-98A9-AAB1-080EFAFE8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E6C12-FD79-0393-970A-ED1D852E7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mobility?</a:t>
            </a:r>
          </a:p>
          <a:p>
            <a:r>
              <a:rPr lang="en-US" dirty="0"/>
              <a:t>Common swing characteristics caused by poor mobility</a:t>
            </a:r>
          </a:p>
          <a:p>
            <a:r>
              <a:rPr lang="en-US" dirty="0"/>
              <a:t>Is it a mobility or stability issue?</a:t>
            </a:r>
          </a:p>
          <a:p>
            <a:r>
              <a:rPr lang="en-US" dirty="0"/>
              <a:t>Improving mobility</a:t>
            </a:r>
          </a:p>
          <a:p>
            <a:r>
              <a:rPr lang="en-US" dirty="0"/>
              <a:t>Monitoring progress</a:t>
            </a:r>
          </a:p>
        </p:txBody>
      </p:sp>
    </p:spTree>
    <p:extLst>
      <p:ext uri="{BB962C8B-B14F-4D97-AF65-F5344CB8AC3E}">
        <p14:creationId xmlns:p14="http://schemas.microsoft.com/office/powerpoint/2010/main" val="37596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D1891-17F2-60C6-23EF-D78072377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mobility?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7B0E6-1F7D-5401-8734-2E350527E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Mobility is the combination of normal joint range of motion and proper muscular flexibility</a:t>
            </a:r>
          </a:p>
          <a:p>
            <a:r>
              <a:rPr lang="en-US" dirty="0"/>
              <a:t>Mobility is a must for proper mechanics and to prevent injury</a:t>
            </a:r>
          </a:p>
          <a:p>
            <a:r>
              <a:rPr lang="en-US" dirty="0"/>
              <a:t>Mobility allows for the generation of </a:t>
            </a:r>
            <a:r>
              <a:rPr lang="en-US" b="1" dirty="0"/>
              <a:t>elastic energy between muscles</a:t>
            </a:r>
            <a:r>
              <a:rPr lang="en-US" dirty="0"/>
              <a:t>, and therefore establishes a base for efficient power production.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70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955EA-D02F-5D64-9BA3-D80AC49B6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297237"/>
          </a:xfrm>
        </p:spPr>
        <p:txBody>
          <a:bodyPr>
            <a:normAutofit/>
          </a:bodyPr>
          <a:lstStyle/>
          <a:p>
            <a:r>
              <a:rPr lang="en-US" dirty="0"/>
              <a:t>Common golf swing characteristics that can be caused by poor mobility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0F29E5-CFCC-B5E2-3C4F-9E76217339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34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72758-64F4-A1E0-91E1-8817857BF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Golf stance</a:t>
            </a:r>
          </a:p>
        </p:txBody>
      </p:sp>
      <p:pic>
        <p:nvPicPr>
          <p:cNvPr id="5" name="Content Placeholder 4" descr="A person playing golf on a golf course&#10;&#10;Description automatically generated">
            <a:extLst>
              <a:ext uri="{FF2B5EF4-FFF2-40B4-BE49-F238E27FC236}">
                <a16:creationId xmlns:a16="http://schemas.microsoft.com/office/drawing/2014/main" id="{9F0FD84A-DF91-6A60-43DE-1E603CF0CE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8"/>
          <a:stretch/>
        </p:blipFill>
        <p:spPr>
          <a:xfrm>
            <a:off x="4665869" y="1862973"/>
            <a:ext cx="6227578" cy="418423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576381-80CD-F922-458A-736ABD9D15F3}"/>
              </a:ext>
            </a:extLst>
          </p:cNvPr>
          <p:cNvSpPr txBox="1"/>
          <p:nvPr/>
        </p:nvSpPr>
        <p:spPr>
          <a:xfrm>
            <a:off x="1625600" y="2216727"/>
            <a:ext cx="22642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Do you </a:t>
            </a:r>
          </a:p>
          <a:p>
            <a:r>
              <a:rPr lang="en-US" sz="3200" dirty="0"/>
              <a:t>have “C” </a:t>
            </a:r>
          </a:p>
          <a:p>
            <a:r>
              <a:rPr lang="en-US" sz="3200" dirty="0"/>
              <a:t>or “S” </a:t>
            </a:r>
          </a:p>
          <a:p>
            <a:r>
              <a:rPr lang="en-US" sz="3200" dirty="0"/>
              <a:t>posture</a:t>
            </a:r>
          </a:p>
        </p:txBody>
      </p:sp>
    </p:spTree>
    <p:extLst>
      <p:ext uri="{BB962C8B-B14F-4D97-AF65-F5344CB8AC3E}">
        <p14:creationId xmlns:p14="http://schemas.microsoft.com/office/powerpoint/2010/main" val="343022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C966E-C3AC-15E3-89DB-8DCEDA8F3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Proper golf stance</a:t>
            </a:r>
          </a:p>
        </p:txBody>
      </p:sp>
      <p:pic>
        <p:nvPicPr>
          <p:cNvPr id="4" name="Picture 3" descr="A person playing golf on a golf course&#10;&#10;Description automatically generated">
            <a:extLst>
              <a:ext uri="{FF2B5EF4-FFF2-40B4-BE49-F238E27FC236}">
                <a16:creationId xmlns:a16="http://schemas.microsoft.com/office/drawing/2014/main" id="{E956E829-2F4E-A705-4A6F-B19E277B80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39"/>
          <a:stretch/>
        </p:blipFill>
        <p:spPr>
          <a:xfrm>
            <a:off x="1174895" y="1864406"/>
            <a:ext cx="3311235" cy="43924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08A29E-B640-E134-40C9-F3582A4ABD68}"/>
              </a:ext>
            </a:extLst>
          </p:cNvPr>
          <p:cNvSpPr txBox="1"/>
          <p:nvPr/>
        </p:nvSpPr>
        <p:spPr>
          <a:xfrm>
            <a:off x="4914901" y="2971800"/>
            <a:ext cx="69926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 or S posture is often a result of muscle and joint imbalances that are developed over many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“C” posture – tight or shortened pec major and minor, upper trap, </a:t>
            </a:r>
            <a:r>
              <a:rPr lang="en-US" sz="2400" dirty="0" err="1"/>
              <a:t>levator</a:t>
            </a:r>
            <a:r>
              <a:rPr lang="en-US" sz="2400" dirty="0"/>
              <a:t> scapula, lats and SCM with weak or inhibited serratus anterior, deep neck flexors and lower traps.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“S” posture – tight or shortened hip flexors and lower back with weak or inhibited abs and glutes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470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0640C-00D3-3877-748B-5A720CCF5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Loss of Posture</a:t>
            </a:r>
          </a:p>
        </p:txBody>
      </p:sp>
      <p:pic>
        <p:nvPicPr>
          <p:cNvPr id="4" name="Picture 3" descr="A collage of a person swinging a golf club&#10;&#10;Description automatically generated">
            <a:extLst>
              <a:ext uri="{FF2B5EF4-FFF2-40B4-BE49-F238E27FC236}">
                <a16:creationId xmlns:a16="http://schemas.microsoft.com/office/drawing/2014/main" id="{9F43158C-8346-60D0-9FDC-B007076CFF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30"/>
          <a:stretch/>
        </p:blipFill>
        <p:spPr>
          <a:xfrm>
            <a:off x="1235958" y="2017305"/>
            <a:ext cx="4860042" cy="42245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EE1086-745F-7EB2-3F31-18C6823E2B81}"/>
              </a:ext>
            </a:extLst>
          </p:cNvPr>
          <p:cNvSpPr txBox="1"/>
          <p:nvPr/>
        </p:nvSpPr>
        <p:spPr>
          <a:xfrm flipH="1">
            <a:off x="6865256" y="2975429"/>
            <a:ext cx="4673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Any significant alteration from the body’s original set up angles during the golf swing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Requires good flexibility in the his and shoulders</a:t>
            </a:r>
          </a:p>
        </p:txBody>
      </p:sp>
    </p:spTree>
    <p:extLst>
      <p:ext uri="{BB962C8B-B14F-4D97-AF65-F5344CB8AC3E}">
        <p14:creationId xmlns:p14="http://schemas.microsoft.com/office/powerpoint/2010/main" val="218159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00B9A-588C-2703-FD3A-7CCB7DE92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Sway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8FF85C-9A1A-E1FB-0095-3A7DB64D0EAB}"/>
              </a:ext>
            </a:extLst>
          </p:cNvPr>
          <p:cNvSpPr txBox="1"/>
          <p:nvPr/>
        </p:nvSpPr>
        <p:spPr>
          <a:xfrm>
            <a:off x="6633029" y="2975428"/>
            <a:ext cx="50098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Any Excessive lower body lateral movement away from the ball during the backswing that forces the weight to the outside of the back foot.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Hip internal rotation on the back leg is paramount for full rotation without any lateral sway</a:t>
            </a:r>
          </a:p>
        </p:txBody>
      </p:sp>
      <p:pic>
        <p:nvPicPr>
          <p:cNvPr id="5" name="Picture 4" descr="A person swinging a golf club&#10;&#10;Description automatically generated">
            <a:extLst>
              <a:ext uri="{FF2B5EF4-FFF2-40B4-BE49-F238E27FC236}">
                <a16:creationId xmlns:a16="http://schemas.microsoft.com/office/drawing/2014/main" id="{3B8034D5-17EC-6743-ABDB-BD554C54A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9" y="2084066"/>
            <a:ext cx="5662985" cy="400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32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B7BF1-D0D6-418C-218B-1D6AA9A81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Slide</a:t>
            </a:r>
          </a:p>
        </p:txBody>
      </p:sp>
      <p:pic>
        <p:nvPicPr>
          <p:cNvPr id="4" name="Picture 3" descr="A person playing golf on a golf course&#10;&#10;Description automatically generated">
            <a:extLst>
              <a:ext uri="{FF2B5EF4-FFF2-40B4-BE49-F238E27FC236}">
                <a16:creationId xmlns:a16="http://schemas.microsoft.com/office/drawing/2014/main" id="{467233CD-45FF-6DDC-D3AD-293CDC46E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157" y="1737859"/>
            <a:ext cx="3657600" cy="3657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D6CC7D-B9BC-D61D-43CD-0301A71A75B0}"/>
              </a:ext>
            </a:extLst>
          </p:cNvPr>
          <p:cNvSpPr txBox="1"/>
          <p:nvPr/>
        </p:nvSpPr>
        <p:spPr>
          <a:xfrm>
            <a:off x="5675086" y="2756374"/>
            <a:ext cx="52777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Any excessive lower body lateral movement toward the target during the downswing.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Hip internal rotation on the front leg is paramount for full rotation into the lead hip without any lateral sway.</a:t>
            </a:r>
          </a:p>
        </p:txBody>
      </p:sp>
    </p:spTree>
    <p:extLst>
      <p:ext uri="{BB962C8B-B14F-4D97-AF65-F5344CB8AC3E}">
        <p14:creationId xmlns:p14="http://schemas.microsoft.com/office/powerpoint/2010/main" val="275101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FAE1BCCAB7A24A909FEA7A3F413A86" ma:contentTypeVersion="4" ma:contentTypeDescription="Create a new document." ma:contentTypeScope="" ma:versionID="25d893185afeb8a3b51840d54a4de56c">
  <xsd:schema xmlns:xsd="http://www.w3.org/2001/XMLSchema" xmlns:xs="http://www.w3.org/2001/XMLSchema" xmlns:p="http://schemas.microsoft.com/office/2006/metadata/properties" xmlns:ns3="a4188aac-6a71-485e-8f19-7d92522672d6" targetNamespace="http://schemas.microsoft.com/office/2006/metadata/properties" ma:root="true" ma:fieldsID="8412d2277b321c4e0084ab85661b57bb" ns3:_="">
    <xsd:import namespace="a4188aac-6a71-485e-8f19-7d92522672d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188aac-6a71-485e-8f19-7d92522672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4188aac-6a71-485e-8f19-7d92522672d6" xsi:nil="true"/>
  </documentManagement>
</p:properties>
</file>

<file path=customXml/itemProps1.xml><?xml version="1.0" encoding="utf-8"?>
<ds:datastoreItem xmlns:ds="http://schemas.openxmlformats.org/officeDocument/2006/customXml" ds:itemID="{EE0A01D8-CA25-4A2C-A5B5-A79F6884CF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188aac-6a71-485e-8f19-7d92522672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F51028-9C17-4352-A141-0FBF027EFF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D482CF-3638-4ED8-85F9-B332D95788B0}">
  <ds:schemaRefs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a4188aac-6a71-485e-8f19-7d92522672d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8643</TotalTime>
  <Words>486</Words>
  <Application>Microsoft Office PowerPoint</Application>
  <PresentationFormat>Widescreen</PresentationFormat>
  <Paragraphs>52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Golf 2.0</vt:lpstr>
      <vt:lpstr>Overview</vt:lpstr>
      <vt:lpstr>What is mobility?</vt:lpstr>
      <vt:lpstr>Common golf swing characteristics that can be caused by poor mobility </vt:lpstr>
      <vt:lpstr>Golf stance</vt:lpstr>
      <vt:lpstr>Proper golf stance</vt:lpstr>
      <vt:lpstr>Loss of Posture</vt:lpstr>
      <vt:lpstr>Sway</vt:lpstr>
      <vt:lpstr>Slide</vt:lpstr>
      <vt:lpstr>Hanging back</vt:lpstr>
      <vt:lpstr>Other reasons that can be the cause</vt:lpstr>
      <vt:lpstr>Mobility vs stability</vt:lpstr>
      <vt:lpstr>How to figure out if it’s a  mobility or stability issue</vt:lpstr>
      <vt:lpstr>If mobility, now what?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Golf 2.0</dc:title>
  <dc:creator>Imperial Fitness</dc:creator>
  <cp:lastModifiedBy>Imperial Fitness</cp:lastModifiedBy>
  <cp:revision>2</cp:revision>
  <dcterms:created xsi:type="dcterms:W3CDTF">2023-09-26T20:08:32Z</dcterms:created>
  <dcterms:modified xsi:type="dcterms:W3CDTF">2023-10-02T20:12:08Z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0x01010078FAE1BCCAB7A24A909FEA7A3F413A86</vt:lpwstr>
  </property>
</Properties>
</file>