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70" r:id="rId9"/>
    <p:sldId id="264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65" r:id="rId18"/>
    <p:sldId id="278" r:id="rId19"/>
    <p:sldId id="279" r:id="rId20"/>
    <p:sldId id="266" r:id="rId21"/>
    <p:sldId id="268" r:id="rId22"/>
    <p:sldId id="267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15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10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4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7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1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58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8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A5A86-2682-44E4-B028-E0F70C4AE0B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90743-9F1D-40B0-8823-8F9EECEE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00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505qpwellness.ca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0108-B812-2A86-1438-687C99746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6C5944-EDA5-E465-FA3F-EF304F710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76888"/>
          </a:xfrm>
        </p:spPr>
        <p:txBody>
          <a:bodyPr/>
          <a:lstStyle/>
          <a:p>
            <a:r>
              <a:rPr lang="en-US" dirty="0"/>
              <a:t>Running the Divide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96FF43-AA3C-5B34-ADC9-D84D2E54C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40528"/>
            <a:ext cx="9144000" cy="2917272"/>
          </a:xfrm>
        </p:spPr>
        <p:txBody>
          <a:bodyPr/>
          <a:lstStyle/>
          <a:p>
            <a:r>
              <a:rPr lang="en-US" dirty="0"/>
              <a:t>Lessons learned while running 200 miles</a:t>
            </a:r>
          </a:p>
        </p:txBody>
      </p:sp>
    </p:spTree>
    <p:extLst>
      <p:ext uri="{BB962C8B-B14F-4D97-AF65-F5344CB8AC3E}">
        <p14:creationId xmlns:p14="http://schemas.microsoft.com/office/powerpoint/2010/main" val="4279866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AFF4A-BAF7-0A93-DC51-5DF4F29A6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64429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The Challenges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3C6BF-5AB7-7AA7-3775-DCA6FD7EE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64429" cy="2093232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Nausea</a:t>
            </a:r>
          </a:p>
          <a:p>
            <a:r>
              <a:rPr lang="en-US" dirty="0"/>
              <a:t>Brain Fog</a:t>
            </a:r>
          </a:p>
          <a:p>
            <a:r>
              <a:rPr lang="en-US" dirty="0"/>
              <a:t>Sore Feet</a:t>
            </a:r>
          </a:p>
          <a:p>
            <a:r>
              <a:rPr lang="en-US" dirty="0"/>
              <a:t>Disappointment</a:t>
            </a:r>
          </a:p>
        </p:txBody>
      </p:sp>
    </p:spTree>
    <p:extLst>
      <p:ext uri="{BB962C8B-B14F-4D97-AF65-F5344CB8AC3E}">
        <p14:creationId xmlns:p14="http://schemas.microsoft.com/office/powerpoint/2010/main" val="3908711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54590-7934-A05E-D36E-68256806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16559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The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4AFEF-4421-7E78-E70D-1835DC5DA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16559" cy="1990595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Know your “why”</a:t>
            </a:r>
          </a:p>
          <a:p>
            <a:pPr lvl="1"/>
            <a:r>
              <a:rPr lang="en-US" dirty="0"/>
              <a:t>Learn</a:t>
            </a:r>
          </a:p>
          <a:p>
            <a:pPr lvl="1"/>
            <a:r>
              <a:rPr lang="en-US" dirty="0"/>
              <a:t>Explore</a:t>
            </a:r>
          </a:p>
          <a:p>
            <a:pPr lvl="1"/>
            <a:r>
              <a:rPr lang="en-US" dirty="0"/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1768640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3E81C-6213-3F22-7721-95D24EFF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Divide 200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D566-C1B6-B479-F21D-EBC418BEA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66km loop</a:t>
            </a:r>
          </a:p>
          <a:p>
            <a:r>
              <a:rPr lang="en-US" dirty="0"/>
              <a:t>Spoon Valley to Racehorse Pass</a:t>
            </a:r>
          </a:p>
          <a:p>
            <a:r>
              <a:rPr lang="en-US" dirty="0"/>
              <a:t>Return via the High Rock Trail</a:t>
            </a:r>
          </a:p>
          <a:p>
            <a:r>
              <a:rPr lang="en-US" dirty="0"/>
              <a:t>2 checkpoints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afternoon, 2</a:t>
            </a:r>
            <a:r>
              <a:rPr lang="en-US" baseline="30000" dirty="0"/>
              <a:t>nd</a:t>
            </a:r>
            <a:r>
              <a:rPr lang="en-US" dirty="0"/>
              <a:t> night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B7160-F202-B9B4-930F-7D6F99468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" r="3183" b="1501"/>
          <a:stretch/>
        </p:blipFill>
        <p:spPr>
          <a:xfrm>
            <a:off x="7189365" y="589768"/>
            <a:ext cx="4353886" cy="4526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DF0C1-FFF3-23E3-A64C-4262CFA04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7324"/>
            <a:ext cx="12192000" cy="10606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F39D58-42A6-005B-8FBF-0F8EAE3CAE2D}"/>
              </a:ext>
            </a:extLst>
          </p:cNvPr>
          <p:cNvCxnSpPr>
            <a:cxnSpLocks/>
          </p:cNvCxnSpPr>
          <p:nvPr/>
        </p:nvCxnSpPr>
        <p:spPr>
          <a:xfrm flipH="1">
            <a:off x="5094514" y="6036906"/>
            <a:ext cx="233266" cy="550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07B7997-EEE0-5238-7A6D-F866E5289BA2}"/>
              </a:ext>
            </a:extLst>
          </p:cNvPr>
          <p:cNvSpPr txBox="1"/>
          <p:nvPr/>
        </p:nvSpPr>
        <p:spPr>
          <a:xfrm>
            <a:off x="5094514" y="5766320"/>
            <a:ext cx="1222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Km 135</a:t>
            </a:r>
          </a:p>
        </p:txBody>
      </p:sp>
    </p:spTree>
    <p:extLst>
      <p:ext uri="{BB962C8B-B14F-4D97-AF65-F5344CB8AC3E}">
        <p14:creationId xmlns:p14="http://schemas.microsoft.com/office/powerpoint/2010/main" val="1144027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1DF2A-7835-9159-5BC0-D52B91E1E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4C0FD-F34E-23DD-41B0-EDEC58C84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Moving</a:t>
            </a:r>
          </a:p>
          <a:p>
            <a:r>
              <a:rPr lang="en-US" dirty="0"/>
              <a:t>Gratitude</a:t>
            </a:r>
          </a:p>
          <a:p>
            <a:r>
              <a:rPr lang="en-US" dirty="0"/>
              <a:t>Use Your Support</a:t>
            </a:r>
          </a:p>
        </p:txBody>
      </p:sp>
    </p:spTree>
    <p:extLst>
      <p:ext uri="{BB962C8B-B14F-4D97-AF65-F5344CB8AC3E}">
        <p14:creationId xmlns:p14="http://schemas.microsoft.com/office/powerpoint/2010/main" val="423222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21275-8651-539C-522E-28D7E1C93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869" y="411778"/>
            <a:ext cx="3957735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The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2B8DA-0426-CAFD-F840-2B1AD4344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869" y="1993576"/>
            <a:ext cx="3957735" cy="1206824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Burning Feet</a:t>
            </a:r>
          </a:p>
          <a:p>
            <a:r>
              <a:rPr lang="en-US" dirty="0"/>
              <a:t>Sleep Deprivation</a:t>
            </a:r>
          </a:p>
        </p:txBody>
      </p:sp>
    </p:spTree>
    <p:extLst>
      <p:ext uri="{BB962C8B-B14F-4D97-AF65-F5344CB8AC3E}">
        <p14:creationId xmlns:p14="http://schemas.microsoft.com/office/powerpoint/2010/main" val="92627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C738-31DF-701C-41C7-F094A09B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224" y="738350"/>
            <a:ext cx="3360576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The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C765E-A548-F865-2C0A-BE6CA91C9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3224" y="2385462"/>
            <a:ext cx="3360576" cy="1141510"/>
          </a:xfrm>
          <a:solidFill>
            <a:schemeClr val="bg1">
              <a:alpha val="34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/>
              <a:t>KT Tape Allergy</a:t>
            </a:r>
          </a:p>
          <a:p>
            <a:r>
              <a:rPr lang="en-US" dirty="0"/>
              <a:t>Tincture of Benzoin</a:t>
            </a:r>
          </a:p>
          <a:p>
            <a:r>
              <a:rPr lang="en-US" dirty="0"/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656907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3E81C-6213-3F22-7721-95D24EFF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Divide 200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D566-C1B6-B479-F21D-EBC418BEA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Lost Creek</a:t>
            </a:r>
          </a:p>
          <a:p>
            <a:r>
              <a:rPr lang="en-US" dirty="0"/>
              <a:t>39km ATV Trails</a:t>
            </a:r>
          </a:p>
          <a:p>
            <a:r>
              <a:rPr lang="en-US" dirty="0"/>
              <a:t>No checkpoints</a:t>
            </a:r>
          </a:p>
          <a:p>
            <a:r>
              <a:rPr lang="en-US" dirty="0"/>
              <a:t>3rd 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B7160-F202-B9B4-930F-7D6F99468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" r="3183" b="1501"/>
          <a:stretch/>
        </p:blipFill>
        <p:spPr>
          <a:xfrm>
            <a:off x="7189365" y="589768"/>
            <a:ext cx="4353886" cy="4526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DF0C1-FFF3-23E3-A64C-4262CFA04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7324"/>
            <a:ext cx="12192000" cy="10606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CE2089A-19C1-B09A-CEE5-26FC051E1761}"/>
              </a:ext>
            </a:extLst>
          </p:cNvPr>
          <p:cNvCxnSpPr>
            <a:cxnSpLocks/>
          </p:cNvCxnSpPr>
          <p:nvPr/>
        </p:nvCxnSpPr>
        <p:spPr>
          <a:xfrm flipH="1">
            <a:off x="7613780" y="6027576"/>
            <a:ext cx="298579" cy="587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C3915E5-DF3F-ECBF-A232-EA8A080B351C}"/>
              </a:ext>
            </a:extLst>
          </p:cNvPr>
          <p:cNvSpPr txBox="1"/>
          <p:nvPr/>
        </p:nvSpPr>
        <p:spPr>
          <a:xfrm>
            <a:off x="7697754" y="5743173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Km 201</a:t>
            </a:r>
          </a:p>
        </p:txBody>
      </p:sp>
    </p:spTree>
    <p:extLst>
      <p:ext uri="{BB962C8B-B14F-4D97-AF65-F5344CB8AC3E}">
        <p14:creationId xmlns:p14="http://schemas.microsoft.com/office/powerpoint/2010/main" val="3141237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7A7B-6B2E-F7F9-E0FD-49F49F909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60C5A-D421-AA59-39FD-F73D1A33F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SLEEP</a:t>
            </a:r>
          </a:p>
        </p:txBody>
      </p:sp>
    </p:spTree>
    <p:extLst>
      <p:ext uri="{BB962C8B-B14F-4D97-AF65-F5344CB8AC3E}">
        <p14:creationId xmlns:p14="http://schemas.microsoft.com/office/powerpoint/2010/main" val="3782871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2173-C008-F392-D788-577D1377C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07229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The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5E92-FF01-1F66-FBFF-68F6131B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07229" cy="1692016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Dirt naps</a:t>
            </a:r>
          </a:p>
          <a:p>
            <a:r>
              <a:rPr lang="en-US" dirty="0"/>
              <a:t>Caffeine</a:t>
            </a:r>
          </a:p>
          <a:p>
            <a:r>
              <a:rPr lang="en-US" dirty="0"/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783024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3E81C-6213-3F22-7721-95D24EFF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Divide 200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D566-C1B6-B479-F21D-EBC418BEA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90km</a:t>
            </a:r>
          </a:p>
          <a:p>
            <a:r>
              <a:rPr lang="en-US" dirty="0"/>
              <a:t>North and Middle Kootenay Pass</a:t>
            </a:r>
          </a:p>
          <a:p>
            <a:r>
              <a:rPr lang="en-US" dirty="0"/>
              <a:t>1 Crew Station, 2 Checkpoints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evening/night, 4</a:t>
            </a:r>
            <a:r>
              <a:rPr lang="en-US" baseline="30000" dirty="0"/>
              <a:t>th</a:t>
            </a:r>
            <a:r>
              <a:rPr lang="en-US" dirty="0"/>
              <a:t> 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B7160-F202-B9B4-930F-7D6F99468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" r="3183" b="1501"/>
          <a:stretch/>
        </p:blipFill>
        <p:spPr>
          <a:xfrm>
            <a:off x="7189365" y="589768"/>
            <a:ext cx="4353886" cy="4526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DF0C1-FFF3-23E3-A64C-4262CFA04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7324"/>
            <a:ext cx="12192000" cy="10606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1C0250-3959-4411-50AA-C6B9B285F932}"/>
              </a:ext>
            </a:extLst>
          </p:cNvPr>
          <p:cNvCxnSpPr>
            <a:cxnSpLocks/>
          </p:cNvCxnSpPr>
          <p:nvPr/>
        </p:nvCxnSpPr>
        <p:spPr>
          <a:xfrm flipH="1">
            <a:off x="9097347" y="6046237"/>
            <a:ext cx="214604" cy="513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D86105B-C5F6-CB12-0E2C-4280EBB1D25A}"/>
              </a:ext>
            </a:extLst>
          </p:cNvPr>
          <p:cNvSpPr txBox="1"/>
          <p:nvPr/>
        </p:nvSpPr>
        <p:spPr>
          <a:xfrm>
            <a:off x="8960587" y="5747658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Km 240</a:t>
            </a:r>
          </a:p>
        </p:txBody>
      </p:sp>
    </p:spTree>
    <p:extLst>
      <p:ext uri="{BB962C8B-B14F-4D97-AF65-F5344CB8AC3E}">
        <p14:creationId xmlns:p14="http://schemas.microsoft.com/office/powerpoint/2010/main" val="154659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3E81C-6213-3F22-7721-95D24EFF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Divide 200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D566-C1B6-B479-F21D-EBC418BEA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 miles (330km)</a:t>
            </a:r>
          </a:p>
          <a:p>
            <a:r>
              <a:rPr lang="en-US" dirty="0"/>
              <a:t>11,500m elevation gain</a:t>
            </a:r>
          </a:p>
          <a:p>
            <a:r>
              <a:rPr lang="en-US" dirty="0"/>
              <a:t>100 hour time limit</a:t>
            </a:r>
          </a:p>
          <a:p>
            <a:r>
              <a:rPr lang="en-US" dirty="0"/>
              <a:t>100 competitors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B7160-F202-B9B4-930F-7D6F99468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" r="3183" b="1501"/>
          <a:stretch/>
        </p:blipFill>
        <p:spPr>
          <a:xfrm>
            <a:off x="7189365" y="589768"/>
            <a:ext cx="4353886" cy="4526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DF0C1-FFF3-23E3-A64C-4262CFA04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7324"/>
            <a:ext cx="12192000" cy="10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13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81ADB-F623-6DE0-3288-A7D088E0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71122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The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177D-86FD-439F-1B59-C1336A6AE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71122" cy="11881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Terrain</a:t>
            </a:r>
          </a:p>
          <a:p>
            <a:r>
              <a:rPr lang="en-US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94328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2FC3-5626-FB8F-6D4E-E2C5EF8A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56518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The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11B6B-CD6E-D96E-1E8E-CD5F76633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56518" cy="1150840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Carrot and Stick</a:t>
            </a:r>
          </a:p>
          <a:p>
            <a:r>
              <a:rPr lang="en-US" dirty="0"/>
              <a:t>Mindfulness</a:t>
            </a:r>
          </a:p>
        </p:txBody>
      </p:sp>
    </p:spTree>
    <p:extLst>
      <p:ext uri="{BB962C8B-B14F-4D97-AF65-F5344CB8AC3E}">
        <p14:creationId xmlns:p14="http://schemas.microsoft.com/office/powerpoint/2010/main" val="3657781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DE17-4AF4-817F-3D45-D2A3759F9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56722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85517-672F-1792-EE20-8C782F86D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56722" cy="600334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Capacity</a:t>
            </a:r>
          </a:p>
        </p:txBody>
      </p:sp>
    </p:spTree>
    <p:extLst>
      <p:ext uri="{BB962C8B-B14F-4D97-AF65-F5344CB8AC3E}">
        <p14:creationId xmlns:p14="http://schemas.microsoft.com/office/powerpoint/2010/main" val="1668999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90FC-7CEC-0E6B-7BEC-DDB5FEF7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26094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A12AE-354B-4B9D-1C73-E927025E4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26094" cy="58167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3051402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288E-5538-61F5-1C92-21DE388A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82078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C1063-E5F7-329A-774D-4924705A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82078" cy="609665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Gratitude</a:t>
            </a:r>
          </a:p>
        </p:txBody>
      </p:sp>
    </p:spTree>
    <p:extLst>
      <p:ext uri="{BB962C8B-B14F-4D97-AF65-F5344CB8AC3E}">
        <p14:creationId xmlns:p14="http://schemas.microsoft.com/office/powerpoint/2010/main" val="391450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04A4-5BFC-619F-0585-FF5524EFB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0078" cy="1325563"/>
          </a:xfrm>
          <a:solidFill>
            <a:schemeClr val="bg1">
              <a:alpha val="34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QUESTIONS???   JOANNA.FORD@ESSO.CA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43345-A846-C1E3-7738-C85877AF51A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0" y="7147248"/>
            <a:ext cx="464975" cy="153955"/>
          </a:xfrm>
          <a:noFill/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741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627D8-9E54-EC68-F84D-E973E8F3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161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Dali Thinks You Should Join The Fitness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D0AF0-2778-E79C-3A73-347478ED4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9041" y="1446245"/>
            <a:ext cx="4254759" cy="3965509"/>
          </a:xfrm>
          <a:solidFill>
            <a:schemeClr val="bg1">
              <a:alpha val="34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highlight>
                  <a:srgbClr val="000000"/>
                </a:highlight>
                <a:hlinkClick r:id="rId3"/>
              </a:rPr>
              <a:t>www.505qpwellness.ca</a:t>
            </a:r>
            <a:endParaRPr lang="en-US" b="1" dirty="0">
              <a:highlight>
                <a:srgbClr val="000000"/>
              </a:highlight>
            </a:endParaRPr>
          </a:p>
          <a:p>
            <a:r>
              <a:rPr lang="en-US" dirty="0"/>
              <a:t>$35/</a:t>
            </a:r>
            <a:r>
              <a:rPr lang="en-US" dirty="0" err="1"/>
              <a:t>mth</a:t>
            </a:r>
            <a:r>
              <a:rPr lang="en-US" dirty="0"/>
              <a:t>, no contract</a:t>
            </a:r>
          </a:p>
          <a:p>
            <a:r>
              <a:rPr lang="en-US" dirty="0"/>
              <a:t>Open 24/7</a:t>
            </a:r>
          </a:p>
          <a:p>
            <a:endParaRPr lang="en-US" dirty="0"/>
          </a:p>
          <a:p>
            <a:r>
              <a:rPr lang="en-US" dirty="0"/>
              <a:t>Run coaching</a:t>
            </a:r>
          </a:p>
          <a:p>
            <a:r>
              <a:rPr lang="en-US" dirty="0"/>
              <a:t>Starts at $70/</a:t>
            </a:r>
            <a:r>
              <a:rPr lang="en-US" dirty="0" err="1"/>
              <a:t>mth</a:t>
            </a:r>
            <a:endParaRPr lang="en-US" dirty="0"/>
          </a:p>
          <a:p>
            <a:r>
              <a:rPr lang="en-US" dirty="0"/>
              <a:t>No membership needed</a:t>
            </a:r>
          </a:p>
        </p:txBody>
      </p:sp>
    </p:spTree>
    <p:extLst>
      <p:ext uri="{BB962C8B-B14F-4D97-AF65-F5344CB8AC3E}">
        <p14:creationId xmlns:p14="http://schemas.microsoft.com/office/powerpoint/2010/main" val="566550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3661-8A72-0710-4E1E-1E747535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Preparation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B0B63E-B6DC-356C-7264-25162483A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28" y="0"/>
            <a:ext cx="4492257" cy="673670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24A60E-3707-45C3-94D2-CA0B4498BE5C}"/>
              </a:ext>
            </a:extLst>
          </p:cNvPr>
          <p:cNvSpPr txBox="1"/>
          <p:nvPr/>
        </p:nvSpPr>
        <p:spPr>
          <a:xfrm>
            <a:off x="1082351" y="1978090"/>
            <a:ext cx="509451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Longest Run = 78.5km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Longest Backpack = 130km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 weeks off work to train (July and August)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Primary Objectives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Problem solving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Resilience/capacity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57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A2BE-2088-7696-6814-CAE588F5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67269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The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4FFC6-777E-09D1-952D-FB1F2A15E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67269" cy="2289175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Tuesday @ 8am</a:t>
            </a:r>
          </a:p>
          <a:p>
            <a:r>
              <a:rPr lang="en-US" dirty="0"/>
              <a:t>69km, 3 mountains</a:t>
            </a:r>
          </a:p>
          <a:p>
            <a:pPr lvl="1"/>
            <a:r>
              <a:rPr lang="en-US" dirty="0"/>
              <a:t>La Coulotte Ridge</a:t>
            </a:r>
          </a:p>
          <a:p>
            <a:pPr lvl="1"/>
            <a:r>
              <a:rPr lang="en-US" dirty="0"/>
              <a:t>Whistler Mountain</a:t>
            </a:r>
          </a:p>
          <a:p>
            <a:pPr lvl="1"/>
            <a:r>
              <a:rPr lang="en-US" dirty="0"/>
              <a:t>Table Mountain</a:t>
            </a:r>
          </a:p>
        </p:txBody>
      </p:sp>
    </p:spTree>
    <p:extLst>
      <p:ext uri="{BB962C8B-B14F-4D97-AF65-F5344CB8AC3E}">
        <p14:creationId xmlns:p14="http://schemas.microsoft.com/office/powerpoint/2010/main" val="382358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D3AC-D199-0A67-BEBD-CB6A14696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46984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The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3BB89-5965-7BEB-B818-59BE9463B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46984" cy="2242522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Don’t mess up</a:t>
            </a:r>
          </a:p>
          <a:p>
            <a:pPr lvl="1"/>
            <a:r>
              <a:rPr lang="en-US" dirty="0"/>
              <a:t>Stay within yourself</a:t>
            </a:r>
          </a:p>
          <a:p>
            <a:pPr lvl="1"/>
            <a:r>
              <a:rPr lang="en-US" dirty="0"/>
              <a:t>Familiar Foods</a:t>
            </a:r>
          </a:p>
          <a:p>
            <a:pPr lvl="1"/>
            <a:r>
              <a:rPr lang="en-US" dirty="0"/>
              <a:t>Hydrate</a:t>
            </a:r>
          </a:p>
          <a:p>
            <a:pPr lvl="1"/>
            <a:r>
              <a:rPr lang="en-US" dirty="0"/>
              <a:t>Take care of yourself</a:t>
            </a:r>
          </a:p>
        </p:txBody>
      </p:sp>
    </p:spTree>
    <p:extLst>
      <p:ext uri="{BB962C8B-B14F-4D97-AF65-F5344CB8AC3E}">
        <p14:creationId xmlns:p14="http://schemas.microsoft.com/office/powerpoint/2010/main" val="3351421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79E4-8102-A550-61D7-D79BFC0A7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08241" cy="132556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The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57E08-F0D7-FFA3-EFBD-40952CED8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08241" cy="2205199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/>
              <a:t>Apparent High Sweat Rate</a:t>
            </a:r>
          </a:p>
          <a:p>
            <a:r>
              <a:rPr lang="en-US" dirty="0"/>
              <a:t>Maple Syrup</a:t>
            </a:r>
          </a:p>
          <a:p>
            <a:r>
              <a:rPr lang="en-US" dirty="0"/>
              <a:t>Tracking System</a:t>
            </a:r>
          </a:p>
          <a:p>
            <a:r>
              <a:rPr lang="en-US" dirty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3705178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7D407-2465-E0E6-0D54-5CDE08942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C400F-2E64-2AD3-DC55-8F7DFD645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Calm and Hike On</a:t>
            </a:r>
          </a:p>
          <a:p>
            <a:r>
              <a:rPr lang="en-US" dirty="0"/>
              <a:t>Deal With It</a:t>
            </a:r>
          </a:p>
          <a:p>
            <a:r>
              <a:rPr lang="en-US" dirty="0"/>
              <a:t>Let It Go</a:t>
            </a:r>
          </a:p>
          <a:p>
            <a:r>
              <a:rPr lang="en-US" dirty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423348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3E81C-6213-3F22-7721-95D24EFF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Divide 200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D566-C1B6-B479-F21D-EBC418BEA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Beaver Mines Lake to York Creek</a:t>
            </a:r>
          </a:p>
          <a:p>
            <a:r>
              <a:rPr lang="en-US" dirty="0"/>
              <a:t>1 Crew Stop, 1 Check Point</a:t>
            </a:r>
          </a:p>
          <a:p>
            <a:r>
              <a:rPr lang="en-US" dirty="0"/>
              <a:t>Willoughby Ridge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night and next morning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B7160-F202-B9B4-930F-7D6F99468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" r="3183" b="1501"/>
          <a:stretch/>
        </p:blipFill>
        <p:spPr>
          <a:xfrm>
            <a:off x="7189365" y="589768"/>
            <a:ext cx="4353886" cy="4526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DF0C1-FFF3-23E3-A64C-4262CFA04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7324"/>
            <a:ext cx="12192000" cy="106067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BAC8A8-3F15-8805-6CF1-4B0C79898908}"/>
              </a:ext>
            </a:extLst>
          </p:cNvPr>
          <p:cNvCxnSpPr/>
          <p:nvPr/>
        </p:nvCxnSpPr>
        <p:spPr>
          <a:xfrm flipH="1">
            <a:off x="3023118" y="6036906"/>
            <a:ext cx="223935" cy="58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025D1C5-69DD-22A8-6524-A88AB4E0598F}"/>
              </a:ext>
            </a:extLst>
          </p:cNvPr>
          <p:cNvSpPr txBox="1"/>
          <p:nvPr/>
        </p:nvSpPr>
        <p:spPr>
          <a:xfrm>
            <a:off x="3084696" y="5735024"/>
            <a:ext cx="772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Km 69</a:t>
            </a:r>
          </a:p>
        </p:txBody>
      </p:sp>
    </p:spTree>
    <p:extLst>
      <p:ext uri="{BB962C8B-B14F-4D97-AF65-F5344CB8AC3E}">
        <p14:creationId xmlns:p14="http://schemas.microsoft.com/office/powerpoint/2010/main" val="1199600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542A-E907-7F74-06E5-424C8F13F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621"/>
            <a:ext cx="10515600" cy="1287624"/>
          </a:xfrm>
        </p:spPr>
        <p:txBody>
          <a:bodyPr/>
          <a:lstStyle/>
          <a:p>
            <a:r>
              <a:rPr lang="en-US" dirty="0"/>
              <a:t>Prepare for the 1</a:t>
            </a:r>
            <a:r>
              <a:rPr lang="en-US" baseline="30000" dirty="0"/>
              <a:t>st</a:t>
            </a:r>
            <a:r>
              <a:rPr lang="en-US" dirty="0"/>
              <a:t> Night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E18713-F6FA-2A82-E187-AA0D2959D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4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50043-E00A-CCD7-4069-FAB84A6854DE}"/>
              </a:ext>
            </a:extLst>
          </p:cNvPr>
          <p:cNvSpPr txBox="1"/>
          <p:nvPr/>
        </p:nvSpPr>
        <p:spPr>
          <a:xfrm>
            <a:off x="838200" y="1511559"/>
            <a:ext cx="54304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Drink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Gatorade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Mashed Potatoes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Burger to 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Tape and lube feet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Reapply KT tape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Pop blisters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Headlamp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Clothing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Long Sleeves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Pants</a:t>
            </a:r>
          </a:p>
        </p:txBody>
      </p:sp>
    </p:spTree>
    <p:extLst>
      <p:ext uri="{BB962C8B-B14F-4D97-AF65-F5344CB8AC3E}">
        <p14:creationId xmlns:p14="http://schemas.microsoft.com/office/powerpoint/2010/main" val="2011224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390</TotalTime>
  <Words>335</Words>
  <Application>Microsoft Office PowerPoint</Application>
  <PresentationFormat>Widescreen</PresentationFormat>
  <Paragraphs>129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Running the Divide</vt:lpstr>
      <vt:lpstr>The Divide 200</vt:lpstr>
      <vt:lpstr>The Preparation</vt:lpstr>
      <vt:lpstr>The Start</vt:lpstr>
      <vt:lpstr>The Strategy</vt:lpstr>
      <vt:lpstr>The Challenges</vt:lpstr>
      <vt:lpstr>The Solutions</vt:lpstr>
      <vt:lpstr>The Divide 200</vt:lpstr>
      <vt:lpstr>Prepare for the 1st Night</vt:lpstr>
      <vt:lpstr>The Challenges </vt:lpstr>
      <vt:lpstr>The Solutions</vt:lpstr>
      <vt:lpstr>The Divide 200</vt:lpstr>
      <vt:lpstr>The Strategy</vt:lpstr>
      <vt:lpstr>The Challenges</vt:lpstr>
      <vt:lpstr>The Solutions</vt:lpstr>
      <vt:lpstr>The Divide 200</vt:lpstr>
      <vt:lpstr>The Challenges</vt:lpstr>
      <vt:lpstr>The Solutions</vt:lpstr>
      <vt:lpstr>The Divide 200</vt:lpstr>
      <vt:lpstr>The Challenges</vt:lpstr>
      <vt:lpstr>The Solutions</vt:lpstr>
      <vt:lpstr>Reflections</vt:lpstr>
      <vt:lpstr>Reflections</vt:lpstr>
      <vt:lpstr>Reflections</vt:lpstr>
      <vt:lpstr>QUESTIONS???   JOANNA.FORD@ESSO.CA</vt:lpstr>
      <vt:lpstr>Dali Thinks You Should Join The Fitness Centre</vt:lpstr>
    </vt:vector>
  </TitlesOfParts>
  <Company>ExxonMobil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Running the Divide</dc:title>
  <dc:creator>Ford, Joanna /CS</dc:creator>
  <cp:lastModifiedBy>Ford, Joanna /CS</cp:lastModifiedBy>
  <cp:revision>4</cp:revision>
  <dcterms:created xsi:type="dcterms:W3CDTF">2023-09-19T18:02:56Z</dcterms:created>
  <dcterms:modified xsi:type="dcterms:W3CDTF">2023-09-25T13:59:08Z</dcterms:modified>
</cp:coreProperties>
</file>