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80EFBE9D-7B85-4A61-8547-2F0E2013A05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5D94D20A-2795-427C-8A68-2B06A90E9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56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BE9D-7B85-4A61-8547-2F0E2013A05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D20A-2795-427C-8A68-2B06A90E9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53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BE9D-7B85-4A61-8547-2F0E2013A05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D20A-2795-427C-8A68-2B06A90E9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05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BE9D-7B85-4A61-8547-2F0E2013A05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D20A-2795-427C-8A68-2B06A90E9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86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BE9D-7B85-4A61-8547-2F0E2013A05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D20A-2795-427C-8A68-2B06A90E9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51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BE9D-7B85-4A61-8547-2F0E2013A05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D20A-2795-427C-8A68-2B06A90E9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42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BE9D-7B85-4A61-8547-2F0E2013A05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D20A-2795-427C-8A68-2B06A90E9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75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BE9D-7B85-4A61-8547-2F0E2013A05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D20A-2795-427C-8A68-2B06A90E9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49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BE9D-7B85-4A61-8547-2F0E2013A05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D20A-2795-427C-8A68-2B06A90E9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23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BE9D-7B85-4A61-8547-2F0E2013A05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D20A-2795-427C-8A68-2B06A90E9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16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BE9D-7B85-4A61-8547-2F0E2013A05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D20A-2795-427C-8A68-2B06A90E9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567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BE9D-7B85-4A61-8547-2F0E2013A05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D20A-2795-427C-8A68-2B06A90E9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03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BE9D-7B85-4A61-8547-2F0E2013A05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D20A-2795-427C-8A68-2B06A90E9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019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BE9D-7B85-4A61-8547-2F0E2013A05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D20A-2795-427C-8A68-2B06A90E9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81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BE9D-7B85-4A61-8547-2F0E2013A05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D20A-2795-427C-8A68-2B06A90E9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85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BE9D-7B85-4A61-8547-2F0E2013A05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D20A-2795-427C-8A68-2B06A90E9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40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FBE9D-7B85-4A61-8547-2F0E2013A05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4D20A-2795-427C-8A68-2B06A90E9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48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80EFBE9D-7B85-4A61-8547-2F0E2013A051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5D94D20A-2795-427C-8A68-2B06A90E9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43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audio" Target="../media/media11.m4a"/><Relationship Id="rId7" Type="http://schemas.openxmlformats.org/officeDocument/2006/relationships/image" Target="../media/image23.jp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Ielt7Mj-F_I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12.jp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15.jp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audio" Target="../media/media9.m4a"/><Relationship Id="rId7" Type="http://schemas.openxmlformats.org/officeDocument/2006/relationships/image" Target="../media/image18.jp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7A19E-AA8A-7F7D-3E1A-5EE935B79C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Everything Core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062B17-D10F-53EC-FBBF-674610A817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With Sarah Tooke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2E8732-6720-840B-82F0-6EFD0FEE49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4" b="28068"/>
          <a:stretch/>
        </p:blipFill>
        <p:spPr>
          <a:xfrm>
            <a:off x="7609777" y="1915776"/>
            <a:ext cx="3039341" cy="3045562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C20679B-47B6-32F0-CC14-3E67EE59D8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61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67"/>
    </mc:Choice>
    <mc:Fallback>
      <p:transition spd="slow" advTm="47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CA457-2ECD-AB4E-87BE-0CA77559E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Designing a Core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D4C0C-7A63-1158-E052-1BD085485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Plan 2-3 core workouts a week (approx. 20 to 30 mins)</a:t>
            </a:r>
          </a:p>
          <a:p>
            <a:r>
              <a:rPr lang="en-US" dirty="0"/>
              <a:t>Start with static planks and perfect the form before moving onto more advanced core moves</a:t>
            </a:r>
          </a:p>
          <a:p>
            <a:r>
              <a:rPr lang="en-US" dirty="0"/>
              <a:t>Use ab exercises as a way to address specifically weak areas or correct muscle imbalances</a:t>
            </a:r>
          </a:p>
          <a:p>
            <a:r>
              <a:rPr lang="en-US" dirty="0"/>
              <a:t>Work on engaging your Transverse abdominals (TVA)</a:t>
            </a:r>
          </a:p>
          <a:p>
            <a:r>
              <a:rPr lang="en-US" dirty="0"/>
              <a:t>Short on time? Incorporate core training into your weight training</a:t>
            </a:r>
          </a:p>
          <a:p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67917EC-B425-76EA-7395-20610C0982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3724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404"/>
    </mc:Choice>
    <mc:Fallback>
      <p:transition spd="slow" advTm="216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76071-879E-1548-96C3-4B35099B6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55" y="973668"/>
            <a:ext cx="10889672" cy="706964"/>
          </a:xfrm>
        </p:spPr>
        <p:txBody>
          <a:bodyPr/>
          <a:lstStyle/>
          <a:p>
            <a:r>
              <a:rPr lang="en-US" dirty="0"/>
              <a:t>Incorporating core into your Weight training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74F2E6-9C51-D05E-69BD-F994C4E991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837" y="2309424"/>
            <a:ext cx="2948820" cy="219576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A4FAB9-F9E8-95AB-767B-EB399965B0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464" y="2666868"/>
            <a:ext cx="2948820" cy="38241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2A9BA7-CCCD-5EA0-BE2F-A470C7ADF9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82" y="4548576"/>
            <a:ext cx="3758500" cy="21905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E7FD0E-1AD3-698B-D239-7E0D0C0BC4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468" y="2778592"/>
            <a:ext cx="2831974" cy="3539968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8FAA7750-6D7B-8B7F-FB27-C30C9CA5E8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9430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878"/>
    </mc:Choice>
    <mc:Fallback>
      <p:transition spd="slow" advTm="185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6333F-D3E4-405F-E506-82AC23CC6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 and Answer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0BE14D-21FC-02D6-2416-9943605D0D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135" y="2312553"/>
            <a:ext cx="4153729" cy="345492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F09FC6-A8A2-EF2D-FFAC-5C646226CA1E}"/>
              </a:ext>
            </a:extLst>
          </p:cNvPr>
          <p:cNvSpPr txBox="1"/>
          <p:nvPr/>
        </p:nvSpPr>
        <p:spPr>
          <a:xfrm>
            <a:off x="1482436" y="5884331"/>
            <a:ext cx="5070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Sarah’s email - Stooke@livnorth.com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948D92F-FE00-845C-4060-BD736674FC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20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72"/>
    </mc:Choice>
    <mc:Fallback>
      <p:transition spd="slow" advTm="41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C9550-D8FE-C881-9C06-6F40E3D74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TVA activation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2AB031-1B44-6B82-8106-5594EC5C869C}"/>
              </a:ext>
            </a:extLst>
          </p:cNvPr>
          <p:cNvSpPr txBox="1"/>
          <p:nvPr/>
        </p:nvSpPr>
        <p:spPr>
          <a:xfrm>
            <a:off x="4350327" y="3532910"/>
            <a:ext cx="360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https://youtu.be/Ielt7Mj-F_I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166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79C70-78F8-7E02-AD5C-9D3ACD425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10419-B6BE-CEDA-286C-91982E99C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your “core”?</a:t>
            </a:r>
          </a:p>
          <a:p>
            <a:r>
              <a:rPr lang="en-US" dirty="0"/>
              <a:t>Stabilizers vs Movers</a:t>
            </a:r>
          </a:p>
          <a:p>
            <a:r>
              <a:rPr lang="en-US" dirty="0"/>
              <a:t>Core exercises vs ab exercises</a:t>
            </a:r>
          </a:p>
          <a:p>
            <a:r>
              <a:rPr lang="en-US" dirty="0"/>
              <a:t>Designing a core program</a:t>
            </a:r>
          </a:p>
          <a:p>
            <a:r>
              <a:rPr lang="en-US" dirty="0"/>
              <a:t>How to work your core more during weight training</a:t>
            </a:r>
          </a:p>
          <a:p>
            <a:r>
              <a:rPr lang="en-US" dirty="0"/>
              <a:t>Question and answer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902B7B6-B240-F508-B30B-F786DC7AA4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9224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021"/>
    </mc:Choice>
    <mc:Fallback>
      <p:transition spd="slow" advTm="53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46EF3-93D5-68AC-892C-0A24AD754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The term core refers to a group of muscles that together stabilize your spine and hips.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AD2E0-4BBC-5854-E9B5-E8E7957A8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5938572" cy="34163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Core muscles are essential for proper load balance within the spine, pelvis, and kinetic chain </a:t>
            </a:r>
          </a:p>
          <a:p>
            <a:r>
              <a:rPr lang="en-US" dirty="0"/>
              <a:t>They spare the spine from excessive load </a:t>
            </a:r>
          </a:p>
          <a:p>
            <a:r>
              <a:rPr lang="en-US" dirty="0"/>
              <a:t>Essential for load transfer between the upper and lower body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D2AA29-2FA4-7F39-B152-83FCF8179B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36" y="3153497"/>
            <a:ext cx="3887114" cy="2544801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85C115B3-B5F6-6363-FDCF-5C981B0874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2822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335"/>
    </mc:Choice>
    <mc:Fallback>
      <p:transition spd="slow" advTm="70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79A7E-9DB4-C03E-9069-55A6FA0DB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Stabilzers</a:t>
            </a:r>
            <a:r>
              <a:rPr lang="en-US" dirty="0"/>
              <a:t> vs. Movers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29354C-E253-16CD-B05D-6B5DE96C8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32" y="2698536"/>
            <a:ext cx="5127783" cy="328083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522781-8FBB-B136-4DC0-5ACF60AFF7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690" y="2888609"/>
            <a:ext cx="4802765" cy="3090759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B5FDB4B-0ABA-46CB-3164-3C8BABF259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8592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804"/>
    </mc:Choice>
    <mc:Fallback>
      <p:transition spd="slow" advTm="81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9AE3C8-0B57-0F58-C2B4-2B0AB4BFC5B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" b="5467"/>
          <a:stretch/>
        </p:blipFill>
        <p:spPr>
          <a:xfrm>
            <a:off x="5703893" y="149518"/>
            <a:ext cx="4285234" cy="655896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E39456-1FD6-25AC-6195-EA92F20B4F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" b="6053"/>
          <a:stretch/>
        </p:blipFill>
        <p:spPr>
          <a:xfrm>
            <a:off x="927139" y="166003"/>
            <a:ext cx="4517697" cy="6575448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322B6E8-D025-B630-817F-2273998096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76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503"/>
    </mc:Choice>
    <mc:Fallback>
      <p:transition spd="slow" advTm="89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EED00-D91A-7408-4530-0C0F990D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Core exercises vs. Ab exercises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C2C54B-4258-D125-C464-6F19EA881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158" y="2385579"/>
            <a:ext cx="7715683" cy="4104543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0DA13F5-9569-7694-7153-587FB7D7D3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13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439"/>
    </mc:Choice>
    <mc:Fallback>
      <p:transition spd="slow" advTm="72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40CF2-86A5-F1EE-BD08-6D0BE237D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Core exercises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8C1631-3C84-0619-9E24-73A9C365B0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35" y="2286000"/>
            <a:ext cx="3935453" cy="1925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C90022-65BD-EAA7-B526-91F7F8210F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5" t="9502" r="14386" b="20100"/>
          <a:stretch/>
        </p:blipFill>
        <p:spPr>
          <a:xfrm>
            <a:off x="251443" y="4211782"/>
            <a:ext cx="4225636" cy="23269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E3FE81-94A9-47BC-54B2-FDFFF1FB21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8" t="15174" r="16666" b="14927"/>
          <a:stretch/>
        </p:blipFill>
        <p:spPr>
          <a:xfrm>
            <a:off x="6276109" y="2589109"/>
            <a:ext cx="3856669" cy="3618809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B541960-EC70-36A5-9A0E-088A725B60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9736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88"/>
    </mc:Choice>
    <mc:Fallback>
      <p:transition spd="slow" advTm="11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06AA-AF43-ED02-010B-25F3E66D5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Ab exercises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D9CB40-9FFC-AD62-4045-56F935F6B0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47" y="2373456"/>
            <a:ext cx="3574906" cy="18487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11057-77EF-5C31-1E5A-94A9E91AF9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73" y="2865965"/>
            <a:ext cx="4319468" cy="32715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CAC2ED-9955-E3CD-5062-5E1E31F42D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47" y="4681872"/>
            <a:ext cx="4319468" cy="182468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0EBFC75-FDC2-5AEC-5A6F-B1E1A237AC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8096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55"/>
    </mc:Choice>
    <mc:Fallback>
      <p:transition spd="slow" advTm="7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11E8B-3787-C54B-4E3D-7C6AEA73D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Advanced core exercises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65863B-C5B9-23B9-5594-9232F4793D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31" y="2299854"/>
            <a:ext cx="2131439" cy="27570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206208-93B3-D795-3250-FB6F82F877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757" y="5185396"/>
            <a:ext cx="2915442" cy="16726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8AA932-59E7-0AA1-D8FC-1616C07B64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t="33332" b="7659"/>
          <a:stretch/>
        </p:blipFill>
        <p:spPr>
          <a:xfrm>
            <a:off x="5884253" y="4780385"/>
            <a:ext cx="4884660" cy="19534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67B6BF-83D2-B644-0490-6A1D0A90CB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893" y="2484185"/>
            <a:ext cx="2915442" cy="18976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95AEE1-2432-F281-DE3F-686F328319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21" y="2809088"/>
            <a:ext cx="4197998" cy="1239824"/>
          </a:xfrm>
          <a:prstGeom prst="rect">
            <a:avLst/>
          </a:prstGeom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327341D5-129C-1EA8-CBC2-0C70D49F70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5907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446"/>
    </mc:Choice>
    <mc:Fallback>
      <p:transition spd="slow" advTm="205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3.7|4.8|4.7|3.8|1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8|20.1|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2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6|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2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4|23.3|17.6|44|2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7.1|24.9|47.6|4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3.7|34.3|20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10111</TotalTime>
  <Words>200</Words>
  <Application>Microsoft Office PowerPoint</Application>
  <PresentationFormat>Widescreen</PresentationFormat>
  <Paragraphs>44</Paragraphs>
  <Slides>13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Ion Boardroom</vt:lpstr>
      <vt:lpstr>Everything Core</vt:lpstr>
      <vt:lpstr>Overview</vt:lpstr>
      <vt:lpstr>The term core refers to a group of muscles that together stabilize your spine and hips.</vt:lpstr>
      <vt:lpstr>Stabilzers vs. Movers</vt:lpstr>
      <vt:lpstr>PowerPoint Presentation</vt:lpstr>
      <vt:lpstr>Core exercises vs. Ab exercises</vt:lpstr>
      <vt:lpstr>Core exercises</vt:lpstr>
      <vt:lpstr>Ab exercises</vt:lpstr>
      <vt:lpstr>Advanced core exercises</vt:lpstr>
      <vt:lpstr>Designing a Core Program</vt:lpstr>
      <vt:lpstr>Incorporating core into your Weight training</vt:lpstr>
      <vt:lpstr>Question and Answer</vt:lpstr>
      <vt:lpstr>TVA activation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Everything Core</dc:title>
  <dc:creator>Joanna Ford</dc:creator>
  <cp:lastModifiedBy>Joanna Ford</cp:lastModifiedBy>
  <cp:revision>3</cp:revision>
  <dcterms:created xsi:type="dcterms:W3CDTF">2023-05-18T20:10:56Z</dcterms:created>
  <dcterms:modified xsi:type="dcterms:W3CDTF">2023-05-25T20:42:15Z</dcterms:modified>
</cp:coreProperties>
</file>