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80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1E3B-8779-4494-9641-37DECDC11200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748E-1A1A-4112-A50C-A6F0A108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1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ford@esso.ca" TargetMode="External"/><Relationship Id="rId2" Type="http://schemas.openxmlformats.org/officeDocument/2006/relationships/hyperlink" Target="http://www.505qpwellness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fordwelsh.wordpress.com/2017/07/02/bighorn-2017/" TargetMode="External"/><Relationship Id="rId2" Type="http://schemas.openxmlformats.org/officeDocument/2006/relationships/hyperlink" Target="https://jfordwelsh.wordpress.com/2015/08/25/fat-dog-1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jfordwelsh.wordpress.com/2019/06/26/bighorn-201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sychologytoday.com/au/blog/beyond-words/202003/resilience-and-the-practice-gratitud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fordwelsh.wordpress.com/2022/08/26/hardrock-100/" TargetMode="External"/><Relationship Id="rId2" Type="http://schemas.openxmlformats.org/officeDocument/2006/relationships/hyperlink" Target="https://www.amazon.ca/Hard-Things-Resilience-Surprising-Toughness/dp/006309861X/ref=asc_df_006309861X/?tag=googleshopc0c-20&amp;linkCode=df0&amp;hvadid=578815590441&amp;hvpos=&amp;hvnetw=g&amp;hvrand=700823354347918171&amp;hvpone=&amp;hvptwo=&amp;hvqmt=&amp;hvdev=c&amp;hvdvcmdl=&amp;hvlocint=&amp;hvlocphy=9001312&amp;hvtargid=pla-1628847876942&amp;psc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positivepsychology.com/neuroscience-of-gratitude/#resilience" TargetMode="External"/><Relationship Id="rId4" Type="http://schemas.openxmlformats.org/officeDocument/2006/relationships/hyperlink" Target="https://www.apa.org/topics/resilience/building-your-resili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509935"/>
            <a:ext cx="9280849" cy="1000028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ln>
                  <a:solidFill>
                    <a:schemeClr val="accent1"/>
                  </a:solidFill>
                </a:ln>
              </a:rPr>
              <a:t>Do Hard Things</a:t>
            </a:r>
            <a:endParaRPr lang="en-US" sz="6600" b="1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38117"/>
          </a:xfrm>
          <a:solidFill>
            <a:schemeClr val="tx1">
              <a:alpha val="44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Practicing Mental Resilience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Wellness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5865946" cy="3695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24/7</a:t>
            </a:r>
          </a:p>
          <a:p>
            <a:endParaRPr lang="en-US" dirty="0" smtClean="0"/>
          </a:p>
          <a:p>
            <a:r>
              <a:rPr lang="en-US" dirty="0" smtClean="0"/>
              <a:t>Drop-in class schedule begins in September</a:t>
            </a:r>
          </a:p>
          <a:p>
            <a:pPr lvl="1"/>
            <a:r>
              <a:rPr lang="en-US" dirty="0" smtClean="0"/>
              <a:t>Free trial week September 6th-9th, 10am-3pm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Towel service</a:t>
            </a:r>
          </a:p>
          <a:p>
            <a:endParaRPr lang="en-US" dirty="0" smtClean="0"/>
          </a:p>
          <a:p>
            <a:r>
              <a:rPr lang="en-US" dirty="0" smtClean="0"/>
              <a:t>No equipment sign-up or time limits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1" r="9855" b="9423"/>
          <a:stretch/>
        </p:blipFill>
        <p:spPr>
          <a:xfrm>
            <a:off x="6779741" y="2096064"/>
            <a:ext cx="5413321" cy="38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>
                <a:hlinkClick r:id="rId2"/>
              </a:rPr>
              <a:t>www.505qpwellness.ca</a:t>
            </a:r>
            <a:r>
              <a:rPr lang="en-US" dirty="0" smtClean="0"/>
              <a:t> – Sustainable 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Contact me:</a:t>
            </a:r>
          </a:p>
          <a:p>
            <a:pPr lvl="1"/>
            <a:r>
              <a:rPr lang="en-US" dirty="0" smtClean="0">
                <a:hlinkClick r:id="rId3"/>
              </a:rPr>
              <a:t>Joanna.ford@esso.ca</a:t>
            </a:r>
            <a:endParaRPr lang="en-US" dirty="0" smtClean="0"/>
          </a:p>
          <a:p>
            <a:pPr lvl="1"/>
            <a:r>
              <a:rPr lang="en-US" dirty="0" smtClean="0"/>
              <a:t>Stop by the front desk</a:t>
            </a:r>
          </a:p>
          <a:p>
            <a:pPr lvl="2"/>
            <a:r>
              <a:rPr lang="en-US" dirty="0" smtClean="0"/>
              <a:t>Mon, Wed, Fri - 6:30am-3pm</a:t>
            </a:r>
          </a:p>
          <a:p>
            <a:pPr lvl="2"/>
            <a:r>
              <a:rPr lang="en-US" dirty="0" smtClean="0"/>
              <a:t>Tues, Thurs – 10am-6:30pm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7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Hard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0379" y="1825625"/>
            <a:ext cx="24773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Steve </a:t>
            </a:r>
            <a:r>
              <a:rPr lang="en-US" dirty="0" err="1" smtClean="0"/>
              <a:t>Magness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 pillars: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Embrace Reality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Listen to your Body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Respond instead of React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Transcend Discomfort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3497" y="1825625"/>
            <a:ext cx="28935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Hardrock</a:t>
            </a:r>
            <a:r>
              <a:rPr lang="en-US" dirty="0" smtClean="0"/>
              <a:t> 100</a:t>
            </a:r>
          </a:p>
          <a:p>
            <a:pPr lvl="1"/>
            <a:r>
              <a:rPr lang="en-US" dirty="0" smtClean="0"/>
              <a:t>145 Runners</a:t>
            </a:r>
          </a:p>
          <a:p>
            <a:pPr lvl="1"/>
            <a:r>
              <a:rPr lang="en-US" dirty="0" smtClean="0"/>
              <a:t>48hr time limit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7" y="2234386"/>
            <a:ext cx="2228185" cy="335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97" y="3111389"/>
            <a:ext cx="5125477" cy="3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Hardrock</a:t>
            </a:r>
            <a:r>
              <a:rPr lang="en-US" dirty="0" smtClean="0"/>
              <a:t>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Lottery entry process</a:t>
            </a:r>
          </a:p>
          <a:p>
            <a:pPr lvl="1"/>
            <a:r>
              <a:rPr lang="en-US" dirty="0" smtClean="0"/>
              <a:t>Pine to Palm 100 Mile 2013</a:t>
            </a:r>
          </a:p>
          <a:p>
            <a:pPr lvl="2"/>
            <a:r>
              <a:rPr lang="en-US" dirty="0" smtClean="0"/>
              <a:t>Intro to 100 mile racing</a:t>
            </a:r>
          </a:p>
          <a:p>
            <a:pPr lvl="1"/>
            <a:r>
              <a:rPr lang="en-US" dirty="0" smtClean="0">
                <a:hlinkClick r:id="rId2"/>
              </a:rPr>
              <a:t>Fat Dog 120 Mile 2015</a:t>
            </a:r>
            <a:endParaRPr lang="en-US" dirty="0" smtClean="0"/>
          </a:p>
          <a:p>
            <a:pPr lvl="2"/>
            <a:r>
              <a:rPr lang="en-US" dirty="0" smtClean="0"/>
              <a:t>“Wet Dog”</a:t>
            </a:r>
          </a:p>
          <a:p>
            <a:pPr lvl="1"/>
            <a:r>
              <a:rPr lang="en-US" dirty="0" smtClean="0">
                <a:hlinkClick r:id="rId3"/>
              </a:rPr>
              <a:t>Bighorn 100 Mile 2017</a:t>
            </a:r>
            <a:endParaRPr lang="en-US" dirty="0" smtClean="0"/>
          </a:p>
          <a:p>
            <a:pPr lvl="2"/>
            <a:r>
              <a:rPr lang="en-US" dirty="0" smtClean="0"/>
              <a:t>Mud</a:t>
            </a:r>
          </a:p>
          <a:p>
            <a:pPr lvl="1"/>
            <a:r>
              <a:rPr lang="en-US" dirty="0" smtClean="0">
                <a:hlinkClick r:id="rId4"/>
              </a:rPr>
              <a:t>Bighorn 100 Mile 2019</a:t>
            </a:r>
            <a:endParaRPr lang="en-US" dirty="0" smtClean="0"/>
          </a:p>
          <a:p>
            <a:pPr lvl="2"/>
            <a:r>
              <a:rPr lang="en-US" dirty="0" smtClean="0"/>
              <a:t>Car accident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18" y="2096064"/>
            <a:ext cx="5551566" cy="40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Hardrock</a:t>
            </a:r>
            <a:r>
              <a:rPr lang="en-US" dirty="0" smtClean="0"/>
              <a:t> 100 – embrace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3262789" cy="4123504"/>
          </a:xfrm>
        </p:spPr>
        <p:txBody>
          <a:bodyPr>
            <a:normAutofit/>
          </a:bodyPr>
          <a:lstStyle/>
          <a:p>
            <a:r>
              <a:rPr lang="en-US" dirty="0" smtClean="0"/>
              <a:t>Counter-argument: “Fake it ‘til you make it”</a:t>
            </a:r>
          </a:p>
          <a:p>
            <a:r>
              <a:rPr lang="en-US" dirty="0" smtClean="0"/>
              <a:t>Acknowledge the challenges so that you can formulate solutions</a:t>
            </a:r>
          </a:p>
          <a:p>
            <a:pPr lvl="1"/>
            <a:r>
              <a:rPr lang="en-US" dirty="0" smtClean="0"/>
              <a:t>Life Stress</a:t>
            </a:r>
          </a:p>
          <a:p>
            <a:pPr lvl="1"/>
            <a:r>
              <a:rPr lang="en-US" dirty="0" smtClean="0"/>
              <a:t>Altitude</a:t>
            </a:r>
          </a:p>
          <a:p>
            <a:pPr lvl="1"/>
            <a:r>
              <a:rPr lang="en-US" dirty="0" smtClean="0"/>
              <a:t>Elevation Change</a:t>
            </a:r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Crew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64" y="2096064"/>
            <a:ext cx="5035892" cy="40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Hardrock</a:t>
            </a:r>
            <a:r>
              <a:rPr lang="en-US" dirty="0" smtClean="0"/>
              <a:t> 100 – listen to your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Scans</a:t>
            </a:r>
          </a:p>
          <a:p>
            <a:pPr lvl="1"/>
            <a:r>
              <a:rPr lang="en-US" dirty="0" smtClean="0"/>
              <a:t>Head to toe physical</a:t>
            </a:r>
          </a:p>
          <a:p>
            <a:pPr lvl="1"/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Headspace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Non-judgement</a:t>
            </a:r>
          </a:p>
          <a:p>
            <a:pPr lvl="1"/>
            <a:r>
              <a:rPr lang="en-US" dirty="0" smtClean="0"/>
              <a:t>Problem-solving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87" y="2096064"/>
            <a:ext cx="3107209" cy="41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Hardrock</a:t>
            </a:r>
            <a:r>
              <a:rPr lang="en-US" dirty="0" smtClean="0"/>
              <a:t> 100 – respond instead of react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5289297" cy="3925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First incident at Gorge Waterfalls 100km (DNF)</a:t>
            </a:r>
          </a:p>
          <a:p>
            <a:pPr lvl="1"/>
            <a:r>
              <a:rPr lang="en-US" dirty="0" smtClean="0"/>
              <a:t>Hydrate</a:t>
            </a:r>
          </a:p>
          <a:p>
            <a:pPr lvl="2"/>
            <a:r>
              <a:rPr lang="en-US" dirty="0" smtClean="0"/>
              <a:t>Broth</a:t>
            </a:r>
          </a:p>
          <a:p>
            <a:pPr lvl="1"/>
            <a:r>
              <a:rPr lang="en-US" dirty="0" smtClean="0"/>
              <a:t>Replenish</a:t>
            </a:r>
          </a:p>
          <a:p>
            <a:pPr lvl="2"/>
            <a:r>
              <a:rPr lang="en-US" dirty="0" smtClean="0"/>
              <a:t>Saltine Crackers</a:t>
            </a:r>
          </a:p>
          <a:p>
            <a:pPr lvl="1"/>
            <a:r>
              <a:rPr lang="en-US" dirty="0" smtClean="0"/>
              <a:t>Find what works</a:t>
            </a:r>
          </a:p>
          <a:p>
            <a:pPr lvl="2"/>
            <a:r>
              <a:rPr lang="en-US" dirty="0" err="1" smtClean="0"/>
              <a:t>Elecrolytes</a:t>
            </a:r>
            <a:endParaRPr lang="en-US" dirty="0" smtClean="0"/>
          </a:p>
          <a:p>
            <a:pPr lvl="2"/>
            <a:r>
              <a:rPr lang="en-US" dirty="0" smtClean="0"/>
              <a:t>Avocado</a:t>
            </a:r>
          </a:p>
          <a:p>
            <a:pPr lvl="2"/>
            <a:r>
              <a:rPr lang="en-US" dirty="0" smtClean="0"/>
              <a:t>Quesadillas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2168376"/>
            <a:ext cx="5041557" cy="37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Hardrock</a:t>
            </a:r>
            <a:r>
              <a:rPr lang="en-US" dirty="0" smtClean="0"/>
              <a:t> 100 – Transcend Discomfort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“Just Keep Swimming”</a:t>
            </a:r>
          </a:p>
          <a:p>
            <a:r>
              <a:rPr lang="en-US" dirty="0" smtClean="0"/>
              <a:t>Mantra</a:t>
            </a:r>
          </a:p>
          <a:p>
            <a:pPr lvl="1"/>
            <a:r>
              <a:rPr lang="en-US" dirty="0" smtClean="0"/>
              <a:t>“I am tough, I am strong”</a:t>
            </a:r>
          </a:p>
          <a:p>
            <a:pPr lvl="1"/>
            <a:r>
              <a:rPr lang="en-US" dirty="0" smtClean="0"/>
              <a:t>“Full send”</a:t>
            </a:r>
          </a:p>
          <a:p>
            <a:pPr lvl="1"/>
            <a:r>
              <a:rPr lang="en-US" dirty="0" smtClean="0"/>
              <a:t>“Try hard”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7874" y="2429076"/>
            <a:ext cx="3945237" cy="295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1136" y="2429075"/>
            <a:ext cx="3945239" cy="29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Pillar – we’re stronger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afraid to ask for/accept help</a:t>
            </a:r>
          </a:p>
          <a:p>
            <a:endParaRPr lang="en-US" dirty="0" smtClean="0"/>
          </a:p>
          <a:p>
            <a:r>
              <a:rPr lang="en-US" dirty="0" smtClean="0"/>
              <a:t>Foster and build a sense of </a:t>
            </a:r>
            <a:r>
              <a:rPr lang="en-US" dirty="0" smtClean="0">
                <a:hlinkClick r:id="rId2"/>
              </a:rPr>
              <a:t>gratitude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the time to be involved in your community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0736" y="2551181"/>
            <a:ext cx="4922079" cy="36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Do Hard Things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My </a:t>
            </a:r>
            <a:r>
              <a:rPr lang="en-US" dirty="0" err="1" smtClean="0">
                <a:hlinkClick r:id="rId3"/>
              </a:rPr>
              <a:t>Hardrock</a:t>
            </a:r>
            <a:r>
              <a:rPr lang="en-US" dirty="0" smtClean="0">
                <a:hlinkClick r:id="rId3"/>
              </a:rPr>
              <a:t> 100 race report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Building Resilience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(American Psychological Association)</a:t>
            </a: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Resilience and Gratitude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(Positive Psychology)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95" y="1935921"/>
            <a:ext cx="4568061" cy="42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1127</TotalTime>
  <Words>282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Do Hard Things</vt:lpstr>
      <vt:lpstr>Do Hard Things</vt:lpstr>
      <vt:lpstr>Hardrock 100</vt:lpstr>
      <vt:lpstr>Hardrock 100 – embrace reality</vt:lpstr>
      <vt:lpstr>Hardrock 100 – listen to your body</vt:lpstr>
      <vt:lpstr>Hardrock 100 – respond instead of react</vt:lpstr>
      <vt:lpstr>Hardrock 100 – Transcend Discomfort</vt:lpstr>
      <vt:lpstr>Bonus Pillar – we’re stronger together</vt:lpstr>
      <vt:lpstr>Additional reading</vt:lpstr>
      <vt:lpstr>Campus Wellness Centre</vt:lpstr>
      <vt:lpstr>Questions??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Hard Things</dc:title>
  <dc:creator>Ford, Joanna /CS</dc:creator>
  <cp:lastModifiedBy>Ford, Joanna /CS</cp:lastModifiedBy>
  <cp:revision>28</cp:revision>
  <dcterms:created xsi:type="dcterms:W3CDTF">2022-08-08T16:14:15Z</dcterms:created>
  <dcterms:modified xsi:type="dcterms:W3CDTF">2022-08-29T17:56:37Z</dcterms:modified>
</cp:coreProperties>
</file>