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66" r:id="rId12"/>
    <p:sldId id="265" r:id="rId13"/>
    <p:sldId id="269" r:id="rId14"/>
    <p:sldId id="26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5DA35-DA4F-40DF-832F-714AB3F84950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</dgm:pt>
    <dgm:pt modelId="{9B2901BA-E14F-4552-9209-D14060E8DC7A}">
      <dgm:prSet phldrT="[Text]" phldr="1"/>
      <dgm:spPr/>
      <dgm:t>
        <a:bodyPr/>
        <a:lstStyle/>
        <a:p>
          <a:endParaRPr lang="en-US" dirty="0"/>
        </a:p>
      </dgm:t>
    </dgm:pt>
    <dgm:pt modelId="{1C8746A8-0F5C-4448-BE7B-011D31088ADE}" type="parTrans" cxnId="{39EFF82C-2D63-4306-8886-2610BF4781A1}">
      <dgm:prSet/>
      <dgm:spPr/>
      <dgm:t>
        <a:bodyPr/>
        <a:lstStyle/>
        <a:p>
          <a:endParaRPr lang="en-US"/>
        </a:p>
      </dgm:t>
    </dgm:pt>
    <dgm:pt modelId="{BA41E065-E44D-4AA0-A5DC-5F55A138A312}" type="sibTrans" cxnId="{39EFF82C-2D63-4306-8886-2610BF4781A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7DDDF3-4379-455A-A124-2BAC3D9CC97E}">
      <dgm:prSet phldrT="[Text]" phldr="1"/>
      <dgm:spPr/>
      <dgm:t>
        <a:bodyPr/>
        <a:lstStyle/>
        <a:p>
          <a:endParaRPr lang="en-US" dirty="0"/>
        </a:p>
      </dgm:t>
    </dgm:pt>
    <dgm:pt modelId="{070F677F-4B9F-433C-8787-2885D759837B}" type="parTrans" cxnId="{A757EDEE-2E9D-41B6-A8BB-1E611BA59B7A}">
      <dgm:prSet/>
      <dgm:spPr/>
      <dgm:t>
        <a:bodyPr/>
        <a:lstStyle/>
        <a:p>
          <a:endParaRPr lang="en-US"/>
        </a:p>
      </dgm:t>
    </dgm:pt>
    <dgm:pt modelId="{97F2CC92-0492-443C-A707-B4B9C7F17E0A}" type="sibTrans" cxnId="{A757EDEE-2E9D-41B6-A8BB-1E611BA59B7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FE4A0A2-1B42-4400-AE77-7CEE8161DFA4}">
      <dgm:prSet phldrT="[Text]" phldr="1"/>
      <dgm:spPr/>
      <dgm:t>
        <a:bodyPr/>
        <a:lstStyle/>
        <a:p>
          <a:endParaRPr lang="en-US" dirty="0"/>
        </a:p>
      </dgm:t>
    </dgm:pt>
    <dgm:pt modelId="{38FF1B22-337C-4B9F-B967-CD15520F154D}" type="parTrans" cxnId="{9B3587DF-C0A7-457B-840A-59488A16FC8D}">
      <dgm:prSet/>
      <dgm:spPr/>
      <dgm:t>
        <a:bodyPr/>
        <a:lstStyle/>
        <a:p>
          <a:endParaRPr lang="en-US"/>
        </a:p>
      </dgm:t>
    </dgm:pt>
    <dgm:pt modelId="{0E10385F-439C-4F03-B6D9-8B54C03A5AEA}" type="sibTrans" cxnId="{9B3587DF-C0A7-457B-840A-59488A16FC8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C4F9D1-4510-4738-A5EE-BDE2A81DFBAE}" type="pres">
      <dgm:prSet presAssocID="{3225DA35-DA4F-40DF-832F-714AB3F84950}" presName="Name0" presStyleCnt="0">
        <dgm:presLayoutVars>
          <dgm:chMax val="5"/>
          <dgm:dir/>
        </dgm:presLayoutVars>
      </dgm:prSet>
      <dgm:spPr/>
    </dgm:pt>
    <dgm:pt modelId="{FEB91F4E-2395-40B3-ADEB-DC88F32F7EF0}" type="pres">
      <dgm:prSet presAssocID="{3225DA35-DA4F-40DF-832F-714AB3F84950}" presName="picts" presStyleCnt="0"/>
      <dgm:spPr/>
    </dgm:pt>
    <dgm:pt modelId="{D1BFE474-073C-4589-9B26-6A091F33B675}" type="pres">
      <dgm:prSet presAssocID="{3225DA35-DA4F-40DF-832F-714AB3F84950}" presName="space1" presStyleCnt="0"/>
      <dgm:spPr/>
    </dgm:pt>
    <dgm:pt modelId="{399F5C94-EBC7-4CA0-872B-C50B1CEE681F}" type="pres">
      <dgm:prSet presAssocID="{3225DA35-DA4F-40DF-832F-714AB3F84950}" presName="space2" presStyleCnt="0"/>
      <dgm:spPr/>
    </dgm:pt>
    <dgm:pt modelId="{574517EF-82F8-4273-91F0-E681A3D29ADF}" type="pres">
      <dgm:prSet presAssocID="{BA41E065-E44D-4AA0-A5DC-5F55A138A312}" presName="pictA1" presStyleCnt="0"/>
      <dgm:spPr/>
    </dgm:pt>
    <dgm:pt modelId="{52188019-7ABA-410E-9AD3-1E5AC30D4027}" type="pres">
      <dgm:prSet presAssocID="{BA41E065-E44D-4AA0-A5DC-5F55A138A312}" presName="imageRepeatNode" presStyleLbl="alignNode1" presStyleIdx="0" presStyleCnt="5"/>
      <dgm:spPr/>
      <dgm:t>
        <a:bodyPr/>
        <a:lstStyle/>
        <a:p>
          <a:endParaRPr lang="en-US"/>
        </a:p>
      </dgm:t>
    </dgm:pt>
    <dgm:pt modelId="{B38F312D-7F03-4B87-8978-81361690656E}" type="pres">
      <dgm:prSet presAssocID="{BA41E065-E44D-4AA0-A5DC-5F55A138A312}" presName="oneDotPict" presStyleCnt="0"/>
      <dgm:spPr/>
    </dgm:pt>
    <dgm:pt modelId="{B3A75602-FB47-48EF-AD8C-E9D3A4BBE51B}" type="pres">
      <dgm:prSet presAssocID="{BA41E065-E44D-4AA0-A5DC-5F55A138A312}" presName="dotPict_11" presStyleLbl="solidFgAcc1" presStyleIdx="0" presStyleCnt="12" custLinFactX="188851" custLinFactY="1000000" custLinFactNeighborX="200000" custLinFactNeighborY="1091756"/>
      <dgm:spPr/>
    </dgm:pt>
    <dgm:pt modelId="{CF5CF80D-2B44-4885-8606-20493B477171}" type="pres">
      <dgm:prSet presAssocID="{97F2CC92-0492-443C-A707-B4B9C7F17E0A}" presName="pictA2" presStyleCnt="0"/>
      <dgm:spPr/>
    </dgm:pt>
    <dgm:pt modelId="{88BD8D49-8401-4D77-9180-57614FE6F2FB}" type="pres">
      <dgm:prSet presAssocID="{97F2CC92-0492-443C-A707-B4B9C7F17E0A}" presName="imageRepeatNode" presStyleLbl="alignNode1" presStyleIdx="1" presStyleCnt="5"/>
      <dgm:spPr/>
      <dgm:t>
        <a:bodyPr/>
        <a:lstStyle/>
        <a:p>
          <a:endParaRPr lang="en-US"/>
        </a:p>
      </dgm:t>
    </dgm:pt>
    <dgm:pt modelId="{868724F3-6463-4B4B-8CB2-55EDF5AAD6B8}" type="pres">
      <dgm:prSet presAssocID="{97F2CC92-0492-443C-A707-B4B9C7F17E0A}" presName="twoDotsPict" presStyleCnt="0"/>
      <dgm:spPr/>
    </dgm:pt>
    <dgm:pt modelId="{F276F1EC-DC03-4B0B-8D01-57EFAD43AF98}" type="pres">
      <dgm:prSet presAssocID="{97F2CC92-0492-443C-A707-B4B9C7F17E0A}" presName="dotPict_21" presStyleLbl="solidFgAcc1" presStyleIdx="1" presStyleCnt="12" custLinFactX="-1100000" custLinFactY="2184641" custLinFactNeighborX="-1125842" custLinFactNeighborY="2200000"/>
      <dgm:spPr/>
    </dgm:pt>
    <dgm:pt modelId="{5543186A-D408-449E-91E6-A543D749B035}" type="pres">
      <dgm:prSet presAssocID="{97F2CC92-0492-443C-A707-B4B9C7F17E0A}" presName="dotPict_22" presStyleLbl="solidFgAcc1" presStyleIdx="2" presStyleCnt="12" custLinFactX="-1982379" custLinFactY="2200000" custLinFactNeighborX="-2000000" custLinFactNeighborY="2224866"/>
      <dgm:spPr/>
    </dgm:pt>
    <dgm:pt modelId="{CB7049F4-D93A-4741-BBC3-0BCAD505FE42}" type="pres">
      <dgm:prSet presAssocID="{0E10385F-439C-4F03-B6D9-8B54C03A5AEA}" presName="pictA3" presStyleCnt="0"/>
      <dgm:spPr/>
    </dgm:pt>
    <dgm:pt modelId="{DE2BA136-CD42-4574-9ED4-F03626D01522}" type="pres">
      <dgm:prSet presAssocID="{0E10385F-439C-4F03-B6D9-8B54C03A5AEA}" presName="imageRepeatNode" presStyleLbl="alignNode1" presStyleIdx="2" presStyleCnt="5"/>
      <dgm:spPr/>
      <dgm:t>
        <a:bodyPr/>
        <a:lstStyle/>
        <a:p>
          <a:endParaRPr lang="en-US"/>
        </a:p>
      </dgm:t>
    </dgm:pt>
    <dgm:pt modelId="{DDD290B5-6869-4F89-9AFD-8B3708EAA3DB}" type="pres">
      <dgm:prSet presAssocID="{0E10385F-439C-4F03-B6D9-8B54C03A5AEA}" presName="threeDotsPict" presStyleCnt="0"/>
      <dgm:spPr/>
    </dgm:pt>
    <dgm:pt modelId="{E4669444-FE7C-4A92-8979-704BCC6853F6}" type="pres">
      <dgm:prSet presAssocID="{0E10385F-439C-4F03-B6D9-8B54C03A5AEA}" presName="dotPict_31" presStyleLbl="solidFgAcc1" presStyleIdx="3" presStyleCnt="12" custLinFactX="-800000" custLinFactY="1000000" custLinFactNeighborX="-862678" custLinFactNeighborY="1024711"/>
      <dgm:spPr/>
    </dgm:pt>
    <dgm:pt modelId="{F37D0DAC-D8EA-4831-878E-064C8769E0CF}" type="pres">
      <dgm:prSet presAssocID="{0E10385F-439C-4F03-B6D9-8B54C03A5AEA}" presName="dotPict_32" presStyleLbl="solidFgAcc1" presStyleIdx="4" presStyleCnt="12" custLinFactX="-526329" custLinFactY="1031981" custLinFactNeighborX="-600000" custLinFactNeighborY="1100000"/>
      <dgm:spPr/>
    </dgm:pt>
    <dgm:pt modelId="{38AE2323-845A-45BE-8593-D5B568819013}" type="pres">
      <dgm:prSet presAssocID="{0E10385F-439C-4F03-B6D9-8B54C03A5AEA}" presName="dotPict_33" presStyleLbl="solidFgAcc1" presStyleIdx="5" presStyleCnt="12" custLinFactX="-3230031" custLinFactY="1170464" custLinFactNeighborX="-3300000" custLinFactNeighborY="1200000"/>
      <dgm:spPr/>
    </dgm:pt>
    <dgm:pt modelId="{7E267B43-B836-426B-9A0D-7F29C6B35CC2}" type="pres">
      <dgm:prSet presAssocID="{3225DA35-DA4F-40DF-832F-714AB3F84950}" presName="pictB4" presStyleLbl="alignNode1" presStyleIdx="3" presStyleCnt="5"/>
      <dgm:spPr/>
    </dgm:pt>
    <dgm:pt modelId="{6B72CCA0-4375-4F58-B592-7BB370E1A24F}" type="pres">
      <dgm:prSet presAssocID="{3225DA35-DA4F-40DF-832F-714AB3F84950}" presName="pictB5" presStyleLbl="alignNode1" presStyleIdx="4" presStyleCnt="5" custLinFactNeighborY="0"/>
      <dgm:spPr/>
    </dgm:pt>
    <dgm:pt modelId="{F44734E3-E17B-46F9-B174-B4985B7A6D71}" type="pres">
      <dgm:prSet presAssocID="{3225DA35-DA4F-40DF-832F-714AB3F84950}" presName="txLine" presStyleCnt="0"/>
      <dgm:spPr/>
    </dgm:pt>
    <dgm:pt modelId="{A7FA5E06-8985-4B77-8ED1-BF4C71F61524}" type="pres">
      <dgm:prSet presAssocID="{9B2901BA-E14F-4552-9209-D14060E8DC7A}" presName="oneDotTx" presStyleCnt="0"/>
      <dgm:spPr/>
    </dgm:pt>
    <dgm:pt modelId="{97F0D8B4-FE89-45DC-8C85-770840C19E6A}" type="pres">
      <dgm:prSet presAssocID="{9B2901BA-E14F-4552-9209-D14060E8DC7A}" presName="dotTx_11" presStyleLbl="solidFgAcc1" presStyleIdx="6" presStyleCnt="12" custLinFactX="-2023040" custLinFactY="802903" custLinFactNeighborX="-2100000" custLinFactNeighborY="900000"/>
      <dgm:spPr/>
    </dgm:pt>
    <dgm:pt modelId="{8407FE67-9966-45BE-BF47-9AFF24D6A7E2}" type="pres">
      <dgm:prSet presAssocID="{9B2901BA-E14F-4552-9209-D14060E8DC7A}" presName="Name37" presStyleLbl="revTx" presStyleIdx="0" presStyleCnt="3" custLinFactX="300594" custLinFactY="200000" custLinFactNeighborX="400000" custLinFactNeighborY="275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98DC8-2102-4CB8-9C4E-78A5A97331A1}" type="pres">
      <dgm:prSet presAssocID="{647DDDF3-4379-455A-A124-2BAC3D9CC97E}" presName="twoDotsTx" presStyleCnt="0"/>
      <dgm:spPr/>
    </dgm:pt>
    <dgm:pt modelId="{9192D289-3B4B-4057-83E2-3813BA6B3029}" type="pres">
      <dgm:prSet presAssocID="{647DDDF3-4379-455A-A124-2BAC3D9CC97E}" presName="dotTx_21" presStyleLbl="solidFgAcc1" presStyleIdx="7" presStyleCnt="12" custLinFactX="-4500000" custLinFactY="856537" custLinFactNeighborX="-4502631" custLinFactNeighborY="900000"/>
      <dgm:spPr/>
    </dgm:pt>
    <dgm:pt modelId="{D3F45B58-CAE0-47E1-BDD4-30F021B93736}" type="pres">
      <dgm:prSet presAssocID="{647DDDF3-4379-455A-A124-2BAC3D9CC97E}" presName="dotTx_22" presStyleLbl="solidFgAcc1" presStyleIdx="8" presStyleCnt="12" custLinFactX="-500000" custLinFactY="829721" custLinFactNeighborX="-591641" custLinFactNeighborY="900000"/>
      <dgm:spPr/>
    </dgm:pt>
    <dgm:pt modelId="{43915A1A-3811-42C0-8C75-D0E154CA7BAB}" type="pres">
      <dgm:prSet presAssocID="{647DDDF3-4379-455A-A124-2BAC3D9CC97E}" presName="Name39" presStyleLbl="revTx" presStyleIdx="1" presStyleCnt="3" custLinFactY="181848" custLinFactNeighborX="28994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6C75-FB13-4970-8C51-0380B59781A9}" type="pres">
      <dgm:prSet presAssocID="{0FE4A0A2-1B42-4400-AE77-7CEE8161DFA4}" presName="threeDotsTx" presStyleCnt="0"/>
      <dgm:spPr/>
    </dgm:pt>
    <dgm:pt modelId="{341E23E7-648A-45D3-ABE6-07C7CE80DE20}" type="pres">
      <dgm:prSet presAssocID="{0FE4A0A2-1B42-4400-AE77-7CEE8161DFA4}" presName="dotTx_31" presStyleLbl="solidFgAcc1" presStyleIdx="9" presStyleCnt="12" custLinFactX="-100000" custLinFactY="856537" custLinFactNeighborX="-129151" custLinFactNeighborY="900000"/>
      <dgm:spPr/>
    </dgm:pt>
    <dgm:pt modelId="{778C19B1-746F-48E0-A1C4-2CF441F8D659}" type="pres">
      <dgm:prSet presAssocID="{0FE4A0A2-1B42-4400-AE77-7CEE8161DFA4}" presName="dotTx_32" presStyleLbl="solidFgAcc1" presStyleIdx="10" presStyleCnt="12" custLinFactY="800000" custLinFactNeighborX="3302" custLinFactNeighborY="821993"/>
      <dgm:spPr/>
    </dgm:pt>
    <dgm:pt modelId="{CCEF18F2-46FF-401A-A3A7-B9D4A31B62F6}" type="pres">
      <dgm:prSet presAssocID="{0FE4A0A2-1B42-4400-AE77-7CEE8161DFA4}" presName="dotTx_33" presStyleLbl="solidFgAcc1" presStyleIdx="11" presStyleCnt="12" custLinFactX="-2930946" custLinFactY="883356" custLinFactNeighborX="-3000000" custLinFactNeighborY="900000"/>
      <dgm:spPr/>
    </dgm:pt>
    <dgm:pt modelId="{5B95E949-847B-49B8-A937-28F51A791923}" type="pres">
      <dgm:prSet presAssocID="{0FE4A0A2-1B42-4400-AE77-7CEE8161DFA4}" presName="Name41" presStyleLbl="revTx" presStyleIdx="2" presStyleCnt="3" custFlipVert="1" custScaleX="65402" custScaleY="68822" custLinFactX="-100000" custLinFactY="300000" custLinFactNeighborX="-178588" custLinFactNeighborY="379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587DF-C0A7-457B-840A-59488A16FC8D}" srcId="{3225DA35-DA4F-40DF-832F-714AB3F84950}" destId="{0FE4A0A2-1B42-4400-AE77-7CEE8161DFA4}" srcOrd="2" destOrd="0" parTransId="{38FF1B22-337C-4B9F-B967-CD15520F154D}" sibTransId="{0E10385F-439C-4F03-B6D9-8B54C03A5AEA}"/>
    <dgm:cxn modelId="{39EFF82C-2D63-4306-8886-2610BF4781A1}" srcId="{3225DA35-DA4F-40DF-832F-714AB3F84950}" destId="{9B2901BA-E14F-4552-9209-D14060E8DC7A}" srcOrd="0" destOrd="0" parTransId="{1C8746A8-0F5C-4448-BE7B-011D31088ADE}" sibTransId="{BA41E065-E44D-4AA0-A5DC-5F55A138A312}"/>
    <dgm:cxn modelId="{E0E11221-4A1F-45AF-8CBD-3A95E08E2CD6}" type="presOf" srcId="{3225DA35-DA4F-40DF-832F-714AB3F84950}" destId="{93C4F9D1-4510-4738-A5EE-BDE2A81DFBAE}" srcOrd="0" destOrd="0" presId="urn:microsoft.com/office/officeart/2009/3/layout/SpiralPicture"/>
    <dgm:cxn modelId="{DC85D41A-D252-4102-9381-D6E6D381B913}" type="presOf" srcId="{97F2CC92-0492-443C-A707-B4B9C7F17E0A}" destId="{88BD8D49-8401-4D77-9180-57614FE6F2FB}" srcOrd="0" destOrd="0" presId="urn:microsoft.com/office/officeart/2009/3/layout/SpiralPicture"/>
    <dgm:cxn modelId="{8EF73154-A209-4D06-AB4D-A48B9802F3C5}" type="presOf" srcId="{BA41E065-E44D-4AA0-A5DC-5F55A138A312}" destId="{52188019-7ABA-410E-9AD3-1E5AC30D4027}" srcOrd="0" destOrd="0" presId="urn:microsoft.com/office/officeart/2009/3/layout/SpiralPicture"/>
    <dgm:cxn modelId="{4CD4F7B2-3AC2-4923-AB0B-7BE598DB1B0F}" type="presOf" srcId="{647DDDF3-4379-455A-A124-2BAC3D9CC97E}" destId="{43915A1A-3811-42C0-8C75-D0E154CA7BAB}" srcOrd="0" destOrd="0" presId="urn:microsoft.com/office/officeart/2009/3/layout/SpiralPicture"/>
    <dgm:cxn modelId="{8E943D7A-660A-430E-B7FA-C0FE31D8D732}" type="presOf" srcId="{0FE4A0A2-1B42-4400-AE77-7CEE8161DFA4}" destId="{5B95E949-847B-49B8-A937-28F51A791923}" srcOrd="0" destOrd="0" presId="urn:microsoft.com/office/officeart/2009/3/layout/SpiralPicture"/>
    <dgm:cxn modelId="{564A71A6-0983-41F1-988B-EFEE7C78C6EB}" type="presOf" srcId="{9B2901BA-E14F-4552-9209-D14060E8DC7A}" destId="{8407FE67-9966-45BE-BF47-9AFF24D6A7E2}" srcOrd="0" destOrd="0" presId="urn:microsoft.com/office/officeart/2009/3/layout/SpiralPicture"/>
    <dgm:cxn modelId="{A757EDEE-2E9D-41B6-A8BB-1E611BA59B7A}" srcId="{3225DA35-DA4F-40DF-832F-714AB3F84950}" destId="{647DDDF3-4379-455A-A124-2BAC3D9CC97E}" srcOrd="1" destOrd="0" parTransId="{070F677F-4B9F-433C-8787-2885D759837B}" sibTransId="{97F2CC92-0492-443C-A707-B4B9C7F17E0A}"/>
    <dgm:cxn modelId="{0E58C7C8-DFED-4B7B-ACD1-94CBB97ED9CA}" type="presOf" srcId="{0E10385F-439C-4F03-B6D9-8B54C03A5AEA}" destId="{DE2BA136-CD42-4574-9ED4-F03626D01522}" srcOrd="0" destOrd="0" presId="urn:microsoft.com/office/officeart/2009/3/layout/SpiralPicture"/>
    <dgm:cxn modelId="{09BE9635-BC12-41F5-A581-3EE463BD4DD0}" type="presParOf" srcId="{93C4F9D1-4510-4738-A5EE-BDE2A81DFBAE}" destId="{FEB91F4E-2395-40B3-ADEB-DC88F32F7EF0}" srcOrd="0" destOrd="0" presId="urn:microsoft.com/office/officeart/2009/3/layout/SpiralPicture"/>
    <dgm:cxn modelId="{6D0C7B07-1BCE-47F2-81BD-73BA4553C307}" type="presParOf" srcId="{FEB91F4E-2395-40B3-ADEB-DC88F32F7EF0}" destId="{D1BFE474-073C-4589-9B26-6A091F33B675}" srcOrd="0" destOrd="0" presId="urn:microsoft.com/office/officeart/2009/3/layout/SpiralPicture"/>
    <dgm:cxn modelId="{0FB5327C-A3A2-4DA0-908C-8DE4A04F49B7}" type="presParOf" srcId="{FEB91F4E-2395-40B3-ADEB-DC88F32F7EF0}" destId="{399F5C94-EBC7-4CA0-872B-C50B1CEE681F}" srcOrd="1" destOrd="0" presId="urn:microsoft.com/office/officeart/2009/3/layout/SpiralPicture"/>
    <dgm:cxn modelId="{B39CDD57-ECD9-48FD-BCF9-0761E3122045}" type="presParOf" srcId="{FEB91F4E-2395-40B3-ADEB-DC88F32F7EF0}" destId="{574517EF-82F8-4273-91F0-E681A3D29ADF}" srcOrd="2" destOrd="0" presId="urn:microsoft.com/office/officeart/2009/3/layout/SpiralPicture"/>
    <dgm:cxn modelId="{53EA205E-9401-4E89-989E-C4620D7D97C8}" type="presParOf" srcId="{574517EF-82F8-4273-91F0-E681A3D29ADF}" destId="{52188019-7ABA-410E-9AD3-1E5AC30D4027}" srcOrd="0" destOrd="0" presId="urn:microsoft.com/office/officeart/2009/3/layout/SpiralPicture"/>
    <dgm:cxn modelId="{B43532DE-FA89-4983-A2EB-25E170AE6159}" type="presParOf" srcId="{FEB91F4E-2395-40B3-ADEB-DC88F32F7EF0}" destId="{B38F312D-7F03-4B87-8978-81361690656E}" srcOrd="3" destOrd="0" presId="urn:microsoft.com/office/officeart/2009/3/layout/SpiralPicture"/>
    <dgm:cxn modelId="{204CBE90-1D8C-43E5-8D2D-858D4B72D83B}" type="presParOf" srcId="{B38F312D-7F03-4B87-8978-81361690656E}" destId="{B3A75602-FB47-48EF-AD8C-E9D3A4BBE51B}" srcOrd="0" destOrd="0" presId="urn:microsoft.com/office/officeart/2009/3/layout/SpiralPicture"/>
    <dgm:cxn modelId="{4EFADC0C-0629-4669-8049-F082A309CD3A}" type="presParOf" srcId="{FEB91F4E-2395-40B3-ADEB-DC88F32F7EF0}" destId="{CF5CF80D-2B44-4885-8606-20493B477171}" srcOrd="4" destOrd="0" presId="urn:microsoft.com/office/officeart/2009/3/layout/SpiralPicture"/>
    <dgm:cxn modelId="{10AF48B6-C1F0-4A9F-AC0E-C8921A0F29C3}" type="presParOf" srcId="{CF5CF80D-2B44-4885-8606-20493B477171}" destId="{88BD8D49-8401-4D77-9180-57614FE6F2FB}" srcOrd="0" destOrd="0" presId="urn:microsoft.com/office/officeart/2009/3/layout/SpiralPicture"/>
    <dgm:cxn modelId="{F287067A-E97D-441C-BB13-75908147029B}" type="presParOf" srcId="{FEB91F4E-2395-40B3-ADEB-DC88F32F7EF0}" destId="{868724F3-6463-4B4B-8CB2-55EDF5AAD6B8}" srcOrd="5" destOrd="0" presId="urn:microsoft.com/office/officeart/2009/3/layout/SpiralPicture"/>
    <dgm:cxn modelId="{0D9C77EC-745C-4A95-9833-60BFB961FAC2}" type="presParOf" srcId="{868724F3-6463-4B4B-8CB2-55EDF5AAD6B8}" destId="{F276F1EC-DC03-4B0B-8D01-57EFAD43AF98}" srcOrd="0" destOrd="0" presId="urn:microsoft.com/office/officeart/2009/3/layout/SpiralPicture"/>
    <dgm:cxn modelId="{FB89DBEB-109F-4FC4-9A00-BE5AEFA6AD4E}" type="presParOf" srcId="{868724F3-6463-4B4B-8CB2-55EDF5AAD6B8}" destId="{5543186A-D408-449E-91E6-A543D749B035}" srcOrd="1" destOrd="0" presId="urn:microsoft.com/office/officeart/2009/3/layout/SpiralPicture"/>
    <dgm:cxn modelId="{A11779CE-B2CF-476A-93CC-4F6A0F4D0629}" type="presParOf" srcId="{FEB91F4E-2395-40B3-ADEB-DC88F32F7EF0}" destId="{CB7049F4-D93A-4741-BBC3-0BCAD505FE42}" srcOrd="6" destOrd="0" presId="urn:microsoft.com/office/officeart/2009/3/layout/SpiralPicture"/>
    <dgm:cxn modelId="{D77C8D5A-1AA7-470A-BAC0-93B816F2E6D7}" type="presParOf" srcId="{CB7049F4-D93A-4741-BBC3-0BCAD505FE42}" destId="{DE2BA136-CD42-4574-9ED4-F03626D01522}" srcOrd="0" destOrd="0" presId="urn:microsoft.com/office/officeart/2009/3/layout/SpiralPicture"/>
    <dgm:cxn modelId="{9FCB0393-AFD3-43B6-B9C5-A248EF438D13}" type="presParOf" srcId="{FEB91F4E-2395-40B3-ADEB-DC88F32F7EF0}" destId="{DDD290B5-6869-4F89-9AFD-8B3708EAA3DB}" srcOrd="7" destOrd="0" presId="urn:microsoft.com/office/officeart/2009/3/layout/SpiralPicture"/>
    <dgm:cxn modelId="{45169B88-3CEF-4871-973A-36F777DA56F5}" type="presParOf" srcId="{DDD290B5-6869-4F89-9AFD-8B3708EAA3DB}" destId="{E4669444-FE7C-4A92-8979-704BCC6853F6}" srcOrd="0" destOrd="0" presId="urn:microsoft.com/office/officeart/2009/3/layout/SpiralPicture"/>
    <dgm:cxn modelId="{7A29F6E6-1895-421B-A160-224BA30DC75A}" type="presParOf" srcId="{DDD290B5-6869-4F89-9AFD-8B3708EAA3DB}" destId="{F37D0DAC-D8EA-4831-878E-064C8769E0CF}" srcOrd="1" destOrd="0" presId="urn:microsoft.com/office/officeart/2009/3/layout/SpiralPicture"/>
    <dgm:cxn modelId="{DE6969D8-FC7C-4706-9BD3-345654D1B371}" type="presParOf" srcId="{DDD290B5-6869-4F89-9AFD-8B3708EAA3DB}" destId="{38AE2323-845A-45BE-8593-D5B568819013}" srcOrd="2" destOrd="0" presId="urn:microsoft.com/office/officeart/2009/3/layout/SpiralPicture"/>
    <dgm:cxn modelId="{FBCF2861-ADBB-45F7-8DBC-8EDB98EE39C6}" type="presParOf" srcId="{FEB91F4E-2395-40B3-ADEB-DC88F32F7EF0}" destId="{7E267B43-B836-426B-9A0D-7F29C6B35CC2}" srcOrd="8" destOrd="0" presId="urn:microsoft.com/office/officeart/2009/3/layout/SpiralPicture"/>
    <dgm:cxn modelId="{6C8A4113-D420-4BB9-BF85-9B8AD9FBBE32}" type="presParOf" srcId="{FEB91F4E-2395-40B3-ADEB-DC88F32F7EF0}" destId="{6B72CCA0-4375-4F58-B592-7BB370E1A24F}" srcOrd="9" destOrd="0" presId="urn:microsoft.com/office/officeart/2009/3/layout/SpiralPicture"/>
    <dgm:cxn modelId="{06FB295B-9005-40C1-ACDA-EC4B5AC594C5}" type="presParOf" srcId="{93C4F9D1-4510-4738-A5EE-BDE2A81DFBAE}" destId="{F44734E3-E17B-46F9-B174-B4985B7A6D71}" srcOrd="1" destOrd="0" presId="urn:microsoft.com/office/officeart/2009/3/layout/SpiralPicture"/>
    <dgm:cxn modelId="{80220EA7-B3B9-431C-B68B-98864BB1928F}" type="presParOf" srcId="{F44734E3-E17B-46F9-B174-B4985B7A6D71}" destId="{A7FA5E06-8985-4B77-8ED1-BF4C71F61524}" srcOrd="0" destOrd="0" presId="urn:microsoft.com/office/officeart/2009/3/layout/SpiralPicture"/>
    <dgm:cxn modelId="{DFBDD618-D283-48E7-BC2A-486AC141E121}" type="presParOf" srcId="{A7FA5E06-8985-4B77-8ED1-BF4C71F61524}" destId="{97F0D8B4-FE89-45DC-8C85-770840C19E6A}" srcOrd="0" destOrd="0" presId="urn:microsoft.com/office/officeart/2009/3/layout/SpiralPicture"/>
    <dgm:cxn modelId="{4D449F8D-857C-473B-AB48-258E830DACAC}" type="presParOf" srcId="{F44734E3-E17B-46F9-B174-B4985B7A6D71}" destId="{8407FE67-9966-45BE-BF47-9AFF24D6A7E2}" srcOrd="1" destOrd="0" presId="urn:microsoft.com/office/officeart/2009/3/layout/SpiralPicture"/>
    <dgm:cxn modelId="{4F3E0C47-BF19-4367-BDB8-33992EFCD323}" type="presParOf" srcId="{F44734E3-E17B-46F9-B174-B4985B7A6D71}" destId="{8FB98DC8-2102-4CB8-9C4E-78A5A97331A1}" srcOrd="2" destOrd="0" presId="urn:microsoft.com/office/officeart/2009/3/layout/SpiralPicture"/>
    <dgm:cxn modelId="{45320AC2-B6E7-462F-818F-BF9CD62908CB}" type="presParOf" srcId="{8FB98DC8-2102-4CB8-9C4E-78A5A97331A1}" destId="{9192D289-3B4B-4057-83E2-3813BA6B3029}" srcOrd="0" destOrd="0" presId="urn:microsoft.com/office/officeart/2009/3/layout/SpiralPicture"/>
    <dgm:cxn modelId="{5D8F321C-2AEC-439C-B108-184549BD837B}" type="presParOf" srcId="{8FB98DC8-2102-4CB8-9C4E-78A5A97331A1}" destId="{D3F45B58-CAE0-47E1-BDD4-30F021B93736}" srcOrd="1" destOrd="0" presId="urn:microsoft.com/office/officeart/2009/3/layout/SpiralPicture"/>
    <dgm:cxn modelId="{1F77A464-A4F3-4C76-93C0-D617CB52A629}" type="presParOf" srcId="{F44734E3-E17B-46F9-B174-B4985B7A6D71}" destId="{43915A1A-3811-42C0-8C75-D0E154CA7BAB}" srcOrd="3" destOrd="0" presId="urn:microsoft.com/office/officeart/2009/3/layout/SpiralPicture"/>
    <dgm:cxn modelId="{11E0BF71-7036-48D7-8BCF-4B3900AC6DA7}" type="presParOf" srcId="{F44734E3-E17B-46F9-B174-B4985B7A6D71}" destId="{2E6C6C75-FB13-4970-8C51-0380B59781A9}" srcOrd="4" destOrd="0" presId="urn:microsoft.com/office/officeart/2009/3/layout/SpiralPicture"/>
    <dgm:cxn modelId="{2FBED3DA-189D-4747-8CCA-092DC5D78455}" type="presParOf" srcId="{2E6C6C75-FB13-4970-8C51-0380B59781A9}" destId="{341E23E7-648A-45D3-ABE6-07C7CE80DE20}" srcOrd="0" destOrd="0" presId="urn:microsoft.com/office/officeart/2009/3/layout/SpiralPicture"/>
    <dgm:cxn modelId="{50610C4E-6C55-4C7A-9872-4D0D4469CA18}" type="presParOf" srcId="{2E6C6C75-FB13-4970-8C51-0380B59781A9}" destId="{778C19B1-746F-48E0-A1C4-2CF441F8D659}" srcOrd="1" destOrd="0" presId="urn:microsoft.com/office/officeart/2009/3/layout/SpiralPicture"/>
    <dgm:cxn modelId="{196AD4D2-05B7-40D7-BFEA-AA9E66F956F8}" type="presParOf" srcId="{2E6C6C75-FB13-4970-8C51-0380B59781A9}" destId="{CCEF18F2-46FF-401A-A3A7-B9D4A31B62F6}" srcOrd="2" destOrd="0" presId="urn:microsoft.com/office/officeart/2009/3/layout/SpiralPicture"/>
    <dgm:cxn modelId="{BFA45FE9-CF75-4264-A2EE-6B9C50B98E75}" type="presParOf" srcId="{F44734E3-E17B-46F9-B174-B4985B7A6D71}" destId="{5B95E949-847B-49B8-A937-28F51A791923}" srcOrd="5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0EA8-39FE-4B4E-937C-6D4851992F7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6485-B760-4570-A8E5-1862B021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0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8484-7727-470D-8835-F2A9A26429B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W6tFYc-Ccn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5qpwellness.ca/" TargetMode="External"/><Relationship Id="rId2" Type="http://schemas.openxmlformats.org/officeDocument/2006/relationships/hyperlink" Target="https://www.youtube.com/channel/UC2l9vI0bNPEEvSgJxy9qDE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achrozy.com/friday/coach-rozy-wednesday-exercise-of-the-weak-standing-knee-drive-with-resistance-band/" TargetMode="External"/><Relationship Id="rId7" Type="http://schemas.openxmlformats.org/officeDocument/2006/relationships/hyperlink" Target="https://myrehabconnection.com/side-bridge-progressions/" TargetMode="External"/><Relationship Id="rId2" Type="http://schemas.openxmlformats.org/officeDocument/2006/relationships/hyperlink" Target="https://www.youtube.com/watch?v=aoE7LpTRuX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Kk8dpH4ZPos" TargetMode="External"/><Relationship Id="rId5" Type="http://schemas.openxmlformats.org/officeDocument/2006/relationships/hyperlink" Target="http://www.sportsinjuryclinic.net/rehabilitation-exercises/lower-leg-ankle-exercises/toe-raise" TargetMode="External"/><Relationship Id="rId4" Type="http://schemas.openxmlformats.org/officeDocument/2006/relationships/hyperlink" Target="https://www.muscleandfitness.com/workouts/leg-exercises/videos/single-leg-donkey-calf-rai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303" y="1803405"/>
            <a:ext cx="10486767" cy="1825096"/>
          </a:xfrm>
        </p:spPr>
        <p:txBody>
          <a:bodyPr/>
          <a:lstStyle/>
          <a:p>
            <a:r>
              <a:rPr lang="en-US" dirty="0" smtClean="0"/>
              <a:t>Learn to run, injury free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form (</a:t>
            </a:r>
            <a:r>
              <a:rPr lang="en-US" sz="2800" i="1" dirty="0" smtClean="0"/>
              <a:t>cont</a:t>
            </a:r>
            <a:r>
              <a:rPr lang="en-US" sz="2800" i="1" dirty="0"/>
              <a:t>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03632"/>
            <a:ext cx="54528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Stretching has not been shown to reduce incidence of injury.  However, if there is a lack of </a:t>
            </a:r>
            <a:r>
              <a:rPr lang="en-US" b="1" dirty="0" smtClean="0"/>
              <a:t>Functional Mobility </a:t>
            </a:r>
            <a:r>
              <a:rPr lang="en-US" dirty="0" smtClean="0"/>
              <a:t>you must work to increase your mobility to allow for proper form.  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for an excellent massage/stretching routine targeting typical problem areas.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Functional mobility – the ability to move through the required range of motion for a specific activity.</a:t>
            </a:r>
          </a:p>
          <a:p>
            <a:endParaRPr lang="en-US" dirty="0" smtClean="0"/>
          </a:p>
          <a:p>
            <a:r>
              <a:rPr lang="en-US" dirty="0" smtClean="0"/>
              <a:t>Questions?  Send me an email and we can set up a consult via webcam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68" y="1904300"/>
            <a:ext cx="6604932" cy="49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80" y="65600"/>
            <a:ext cx="8610600" cy="1293028"/>
          </a:xfrm>
        </p:spPr>
        <p:txBody>
          <a:bodyPr/>
          <a:lstStyle/>
          <a:p>
            <a:r>
              <a:rPr lang="en-US" dirty="0" smtClean="0"/>
              <a:t>Hurt vs harm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864" y="1161254"/>
            <a:ext cx="7486345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/>
              <a:t>Did I experience any difficulty finishing my last training session ?</a:t>
            </a:r>
            <a:br>
              <a:rPr lang="en-US" dirty="0"/>
            </a:br>
            <a:r>
              <a:rPr lang="en-US" dirty="0" smtClean="0"/>
              <a:t>2) </a:t>
            </a:r>
            <a:r>
              <a:rPr lang="en-US" dirty="0"/>
              <a:t>Are any of my aches or pains lasting longer than 2 – 3 days?</a:t>
            </a:r>
            <a:br>
              <a:rPr lang="en-US" dirty="0"/>
            </a:br>
            <a:r>
              <a:rPr lang="en-US" dirty="0" smtClean="0"/>
              <a:t>3) </a:t>
            </a:r>
            <a:r>
              <a:rPr lang="en-US" dirty="0"/>
              <a:t>Am I excessively tired the day after my training session?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13014" y="2284153"/>
            <a:ext cx="551103" cy="60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88565" y="228415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72794" y="2966891"/>
            <a:ext cx="2093620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Continue training, you are experiencing benign pain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72875" y="2262963"/>
            <a:ext cx="1" cy="56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2875" y="228415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7670" y="2962425"/>
            <a:ext cx="3210413" cy="12003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the day off training.  </a:t>
            </a:r>
          </a:p>
          <a:p>
            <a:r>
              <a:rPr lang="en-US" dirty="0" smtClean="0"/>
              <a:t>Do not increase frequency, intensity or duration. </a:t>
            </a:r>
          </a:p>
          <a:p>
            <a:r>
              <a:rPr lang="en-US" dirty="0" smtClean="0"/>
              <a:t>Contact </a:t>
            </a:r>
            <a:r>
              <a:rPr lang="en-US" dirty="0" err="1" smtClean="0"/>
              <a:t>physio</a:t>
            </a:r>
            <a:r>
              <a:rPr lang="en-US" dirty="0" smtClean="0"/>
              <a:t>/</a:t>
            </a:r>
            <a:r>
              <a:rPr lang="en-US" dirty="0" err="1" smtClean="0"/>
              <a:t>chiro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28" y="2235195"/>
            <a:ext cx="4744412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during warm-up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goes away, continue and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goes away and comes back, stop workout and treat with ice. Refer to 3 questions.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28" y="3848597"/>
            <a:ext cx="4744412" cy="9569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during workout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if more than 4/10. Consult professional if more than 2 days.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329" y="5034991"/>
            <a:ext cx="4744412" cy="147732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after workout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Onset shortly after, ice and reduce training intensity.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Onset next day, pain is likely DOMS.  Continue as normal.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2740" y="6587892"/>
            <a:ext cx="728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Article: http://www.endurance8health.com/2018/02/20/difference-hurt-harm/</a:t>
            </a:r>
          </a:p>
        </p:txBody>
      </p:sp>
    </p:spTree>
    <p:extLst>
      <p:ext uri="{BB962C8B-B14F-4D97-AF65-F5344CB8AC3E}">
        <p14:creationId xmlns:p14="http://schemas.microsoft.com/office/powerpoint/2010/main" val="24040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503" y="1912659"/>
            <a:ext cx="4153608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Want to run further?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the distance of your long run by up to 15% each week.  </a:t>
            </a:r>
          </a:p>
          <a:p>
            <a:r>
              <a:rPr lang="en-US" b="1" dirty="0" smtClean="0"/>
              <a:t>     </a:t>
            </a:r>
          </a:p>
          <a:p>
            <a:r>
              <a:rPr lang="en-US" b="1" dirty="0" smtClean="0"/>
              <a:t>     </a:t>
            </a:r>
            <a:r>
              <a:rPr lang="en-US" b="1" u="sng" dirty="0" smtClean="0"/>
              <a:t>OR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4</a:t>
            </a:r>
            <a:r>
              <a:rPr lang="en-US" baseline="30000" dirty="0" smtClean="0"/>
              <a:t>th</a:t>
            </a:r>
            <a:r>
              <a:rPr lang="en-US" dirty="0" smtClean="0"/>
              <a:t> run/week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4081" y="1912659"/>
            <a:ext cx="4862119" cy="34163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Want to run faster?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intensity to one run per week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with 30-45s accelerations to get used to the feeling of faster running. </a:t>
            </a:r>
            <a:r>
              <a:rPr lang="en-US" b="1" u="sng" dirty="0" smtClean="0"/>
              <a:t>THEN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 interval training.  </a:t>
            </a:r>
          </a:p>
          <a:p>
            <a:r>
              <a:rPr lang="en-US" dirty="0"/>
              <a:t>	</a:t>
            </a:r>
            <a:r>
              <a:rPr lang="en-US" dirty="0" err="1" smtClean="0"/>
              <a:t>Eg</a:t>
            </a:r>
            <a:r>
              <a:rPr lang="en-US" dirty="0" smtClean="0"/>
              <a:t>. 1min hard, 1min walk x5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to 10 intervals.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03" y="5679346"/>
            <a:ext cx="1127969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IMPORTANT:</a:t>
            </a:r>
            <a:r>
              <a:rPr lang="en-US" dirty="0" smtClean="0"/>
              <a:t> Do not increase intensity and volume at the same time.  This is the most common way to get injured.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32" y="1060208"/>
            <a:ext cx="10464053" cy="1293028"/>
          </a:xfrm>
        </p:spPr>
        <p:txBody>
          <a:bodyPr/>
          <a:lstStyle/>
          <a:p>
            <a:r>
              <a:rPr lang="en-US" dirty="0" smtClean="0"/>
              <a:t>505 QP Wellness – virtual Race series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059" y="2541494"/>
            <a:ext cx="5486400" cy="2246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Does it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Track via </a:t>
            </a:r>
            <a:r>
              <a:rPr lang="en-US" sz="2000" dirty="0" smtClean="0"/>
              <a:t>Strava – 505 QP Wellness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Entry is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be completed on treadmill or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Flexible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Accountability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10936" y="4598894"/>
            <a:ext cx="4802841" cy="18158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RACE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May 4-10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5km or 10km road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Trail race (preset course)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5012" y="2218765"/>
            <a:ext cx="771878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Check out our YouTube Channel and Subscribe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www.youtube.com/channel/UC2l9vI0bNPEEvSgJxy9qDEg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Check out our Website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http://www.505qpwellness.ca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Follow us on Yammer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Calgary Campus Wellness </a:t>
            </a:r>
            <a:r>
              <a:rPr lang="en-US" dirty="0" smtClean="0"/>
              <a:t>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Strava Club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505 QP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503" y="665519"/>
            <a:ext cx="8610600" cy="1293028"/>
          </a:xfrm>
        </p:spPr>
        <p:txBody>
          <a:bodyPr/>
          <a:lstStyle/>
          <a:p>
            <a:r>
              <a:rPr lang="en-US" dirty="0" smtClean="0"/>
              <a:t>Why run?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400" y="2199502"/>
            <a:ext cx="44198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imited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do it anywhere</a:t>
            </a:r>
          </a:p>
          <a:p>
            <a:r>
              <a:rPr lang="en-US" dirty="0" smtClean="0"/>
              <a:t>Social </a:t>
            </a:r>
            <a:r>
              <a:rPr lang="en-US" dirty="0" smtClean="0">
                <a:solidFill>
                  <a:srgbClr val="FF0000"/>
                </a:solidFill>
              </a:rPr>
              <a:t>Distancing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groups and races/events</a:t>
            </a:r>
          </a:p>
          <a:p>
            <a:r>
              <a:rPr lang="en-US" dirty="0" smtClean="0"/>
              <a:t>Improve self-esteem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and achieve goals</a:t>
            </a:r>
          </a:p>
          <a:p>
            <a:r>
              <a:rPr lang="en-US" dirty="0" smtClean="0"/>
              <a:t>Keep it interesting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xplore new locations</a:t>
            </a:r>
          </a:p>
          <a:p>
            <a:r>
              <a:rPr lang="en-US" dirty="0" smtClean="0"/>
              <a:t>Get outside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Vitamin D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release</a:t>
            </a:r>
          </a:p>
          <a:p>
            <a:r>
              <a:rPr lang="en-US" dirty="0" smtClean="0"/>
              <a:t>Build stronger 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stimulates bone growth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6523323"/>
              </p:ext>
            </p:extLst>
          </p:nvPr>
        </p:nvGraphicFramePr>
        <p:xfrm>
          <a:off x="649428" y="1333496"/>
          <a:ext cx="5817275" cy="570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running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3071" y="2998572"/>
            <a:ext cx="26356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Motivation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Time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Knowledge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 smtClean="0"/>
              <a:t>Injury</a:t>
            </a:r>
            <a:endParaRPr lang="en-US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2" y="2533998"/>
            <a:ext cx="3237471" cy="32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935" y="451358"/>
            <a:ext cx="8610600" cy="1274806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038" y="1726164"/>
            <a:ext cx="396454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Build your foundation</a:t>
            </a:r>
          </a:p>
          <a:p>
            <a:r>
              <a:rPr lang="en-US" dirty="0" smtClean="0"/>
              <a:t>Strengthen your connective tissue</a:t>
            </a:r>
          </a:p>
          <a:p>
            <a:r>
              <a:rPr lang="en-US" dirty="0" smtClean="0"/>
              <a:t>Increase blood flow to the joints</a:t>
            </a:r>
          </a:p>
          <a:p>
            <a:r>
              <a:rPr lang="en-US" dirty="0" smtClean="0"/>
              <a:t>Develop a more efficient stride</a:t>
            </a:r>
          </a:p>
          <a:p>
            <a:r>
              <a:rPr lang="en-US" dirty="0" smtClean="0"/>
              <a:t>Reduce impact forces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9506" y="5034357"/>
            <a:ext cx="38186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Mix it Up</a:t>
            </a:r>
          </a:p>
          <a:p>
            <a:r>
              <a:rPr lang="en-US" dirty="0" smtClean="0"/>
              <a:t>Alternate running and walking</a:t>
            </a:r>
          </a:p>
          <a:p>
            <a:r>
              <a:rPr lang="en-US" dirty="0" smtClean="0"/>
              <a:t>Strength train 2x/week if possible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508980"/>
            <a:ext cx="6104237" cy="121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Focus on </a:t>
            </a:r>
            <a:r>
              <a:rPr lang="en-US" b="1" u="sng" dirty="0" smtClean="0"/>
              <a:t>consistency</a:t>
            </a:r>
          </a:p>
          <a:p>
            <a:r>
              <a:rPr lang="en-US" dirty="0" smtClean="0"/>
              <a:t>Run </a:t>
            </a:r>
            <a:r>
              <a:rPr lang="en-US" dirty="0"/>
              <a:t>3x/week for 6 consecutive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Slow </a:t>
            </a:r>
            <a:r>
              <a:rPr lang="en-US" dirty="0"/>
              <a:t>down!  </a:t>
            </a:r>
            <a:r>
              <a:rPr lang="en-US" dirty="0" smtClean="0"/>
              <a:t>Pace and distance are </a:t>
            </a:r>
            <a:r>
              <a:rPr lang="en-US" dirty="0"/>
              <a:t>not important</a:t>
            </a:r>
          </a:p>
        </p:txBody>
      </p:sp>
    </p:spTree>
    <p:extLst>
      <p:ext uri="{BB962C8B-B14F-4D97-AF65-F5344CB8AC3E}">
        <p14:creationId xmlns:p14="http://schemas.microsoft.com/office/powerpoint/2010/main" val="2625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to 30 minutes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7072"/>
              </p:ext>
            </p:extLst>
          </p:nvPr>
        </p:nvGraphicFramePr>
        <p:xfrm>
          <a:off x="853989" y="2057401"/>
          <a:ext cx="8545383" cy="427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72"/>
                <a:gridCol w="2286467"/>
                <a:gridCol w="3253598"/>
                <a:gridCol w="2136346"/>
              </a:tblGrid>
              <a:tr h="402393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3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 smtClean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 smtClean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5 min, </a:t>
                      </a:r>
                    </a:p>
                    <a:p>
                      <a:r>
                        <a:rPr lang="en-US" dirty="0" smtClean="0"/>
                        <a:t>Walk 1 min) 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5 min, </a:t>
                      </a:r>
                    </a:p>
                    <a:p>
                      <a:r>
                        <a:rPr lang="en-US" dirty="0" smtClean="0"/>
                        <a:t>Walk 1 min) 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10 min, </a:t>
                      </a:r>
                    </a:p>
                    <a:p>
                      <a:r>
                        <a:rPr lang="en-US" dirty="0" smtClean="0"/>
                        <a:t>Walk 2 min) x2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10 min, </a:t>
                      </a:r>
                    </a:p>
                    <a:p>
                      <a:r>
                        <a:rPr lang="en-US" dirty="0" smtClean="0"/>
                        <a:t>Walk 2 min)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15 min, Walk 2 min,</a:t>
                      </a:r>
                    </a:p>
                    <a:p>
                      <a:r>
                        <a:rPr lang="en-US" dirty="0" smtClean="0"/>
                        <a:t>Run 10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20 min</a:t>
                      </a:r>
                      <a:endParaRPr lang="en-US" dirty="0"/>
                    </a:p>
                  </a:txBody>
                  <a:tcPr/>
                </a:tc>
              </a:tr>
              <a:tr h="40239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30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shoes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449" y="1902941"/>
            <a:ext cx="7931980" cy="23083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Base your decision on </a:t>
            </a:r>
            <a:r>
              <a:rPr lang="en-US" b="1" u="sng" dirty="0" smtClean="0"/>
              <a:t>comfort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my foot feel like it can move naturally?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/>
              <a:t>D</a:t>
            </a:r>
            <a:r>
              <a:rPr lang="en-US" b="1" u="sng" dirty="0" smtClean="0"/>
              <a:t>oes the shoe squeeze my toes?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Narrow shoes can contribute to injuries.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your toes can spread out.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Women with wide feet – consider purchasing men’s shoes.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the shoes feel light on my feet?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my foot slide around in the shoe?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9524" y="4053017"/>
            <a:ext cx="542667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Shoe Terminology: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 drop (aka heel to toe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Outer, midsole, 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 counter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9186" y="4607014"/>
            <a:ext cx="4134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Purchasing shoes online?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return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multiple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money by purchasing last year’s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616"/>
            <a:ext cx="6068541" cy="4551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3" y="1614616"/>
            <a:ext cx="6071287" cy="4553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108" y="453078"/>
            <a:ext cx="48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Shoe Anatomy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46547" r="3458" b="12949"/>
          <a:stretch/>
        </p:blipFill>
        <p:spPr>
          <a:xfrm>
            <a:off x="782594" y="1524000"/>
            <a:ext cx="4959179" cy="231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23318" r="8742" b="22182"/>
          <a:stretch/>
        </p:blipFill>
        <p:spPr>
          <a:xfrm>
            <a:off x="832021" y="3838832"/>
            <a:ext cx="4885038" cy="2372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41" y="663734"/>
            <a:ext cx="4341340" cy="3100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6743" r="7451" b="16372"/>
          <a:stretch/>
        </p:blipFill>
        <p:spPr>
          <a:xfrm>
            <a:off x="7414055" y="4187556"/>
            <a:ext cx="4621426" cy="19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5146" y="2174789"/>
            <a:ext cx="82445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Relax.  As you run more, you will become more efficient.</a:t>
            </a:r>
          </a:p>
          <a:p>
            <a:endParaRPr lang="en-US" dirty="0"/>
          </a:p>
          <a:p>
            <a:r>
              <a:rPr lang="en-US" dirty="0" smtClean="0"/>
              <a:t>Deficiencies in running form are usually the result of muscle imbalances. </a:t>
            </a:r>
          </a:p>
          <a:p>
            <a:r>
              <a:rPr lang="en-US" dirty="0" smtClean="0"/>
              <a:t>The best way to correct these is via strength training exercises.</a:t>
            </a:r>
          </a:p>
          <a:p>
            <a:endParaRPr lang="en-US" dirty="0"/>
          </a:p>
          <a:p>
            <a:r>
              <a:rPr lang="en-US" dirty="0" smtClean="0"/>
              <a:t>Key Exercises (start with 1 or 2 sets):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Step Ups</a:t>
            </a:r>
            <a:r>
              <a:rPr lang="en-US" dirty="0" smtClean="0"/>
              <a:t> – build to 3x8. (super detailed tutorial)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Knee Drives</a:t>
            </a:r>
            <a:r>
              <a:rPr lang="en-US" dirty="0" smtClean="0"/>
              <a:t> – build to 3x30s.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Calf Raises</a:t>
            </a:r>
            <a:r>
              <a:rPr lang="en-US" dirty="0" smtClean="0"/>
              <a:t> – build to 3x20 per leg.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Toe Raises</a:t>
            </a:r>
            <a:r>
              <a:rPr lang="en-US" dirty="0" smtClean="0"/>
              <a:t> – build to 3x20.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Hamstring Ball Rolls </a:t>
            </a:r>
            <a:r>
              <a:rPr lang="en-US" dirty="0" smtClean="0"/>
              <a:t>– build to 3x15 per leg.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Side Bridges </a:t>
            </a:r>
            <a:r>
              <a:rPr lang="en-US" dirty="0" smtClean="0"/>
              <a:t>– build to 3x45s. Work through progressions.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1144</TotalTime>
  <Words>876</Words>
  <Application>Microsoft Office PowerPoint</Application>
  <PresentationFormat>Widescreen</PresentationFormat>
  <Paragraphs>184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Vapor Trail</vt:lpstr>
      <vt:lpstr>Learn to run, injury free</vt:lpstr>
      <vt:lpstr>Why run?</vt:lpstr>
      <vt:lpstr>Barriers to running</vt:lpstr>
      <vt:lpstr>Getting started</vt:lpstr>
      <vt:lpstr>Build to 30 minutes</vt:lpstr>
      <vt:lpstr>Choosing shoes</vt:lpstr>
      <vt:lpstr>PowerPoint Presentation</vt:lpstr>
      <vt:lpstr>PowerPoint Presentation</vt:lpstr>
      <vt:lpstr>Running Form</vt:lpstr>
      <vt:lpstr>Running form (cont.)</vt:lpstr>
      <vt:lpstr>Hurt vs harm </vt:lpstr>
      <vt:lpstr>Going Further</vt:lpstr>
      <vt:lpstr>505 QP Wellness – virtual Race series</vt:lpstr>
      <vt:lpstr>Questions?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to run, injury free</dc:title>
  <dc:creator>Ford, Joanna /C</dc:creator>
  <cp:lastModifiedBy>Ford, Joanna /CS</cp:lastModifiedBy>
  <cp:revision>58</cp:revision>
  <cp:lastPrinted>2018-04-12T12:58:49Z</cp:lastPrinted>
  <dcterms:created xsi:type="dcterms:W3CDTF">2018-03-27T18:49:47Z</dcterms:created>
  <dcterms:modified xsi:type="dcterms:W3CDTF">2020-03-24T17:47:55Z</dcterms:modified>
</cp:coreProperties>
</file>