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67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5DA35-DA4F-40DF-832F-714AB3F84950}" type="doc">
      <dgm:prSet loTypeId="urn:microsoft.com/office/officeart/2009/3/layout/SpiralPicture" loCatId="picture" qsTypeId="urn:microsoft.com/office/officeart/2005/8/quickstyle/simple1" qsCatId="simple" csTypeId="urn:microsoft.com/office/officeart/2005/8/colors/accent1_2" csCatId="accent1"/>
      <dgm:spPr/>
    </dgm:pt>
    <dgm:pt modelId="{9B2901BA-E14F-4552-9209-D14060E8DC7A}">
      <dgm:prSet phldrT="[Text]" phldr="1"/>
      <dgm:spPr/>
      <dgm:t>
        <a:bodyPr/>
        <a:lstStyle/>
        <a:p>
          <a:endParaRPr lang="en-US"/>
        </a:p>
      </dgm:t>
    </dgm:pt>
    <dgm:pt modelId="{1C8746A8-0F5C-4448-BE7B-011D31088ADE}" type="parTrans" cxnId="{39EFF82C-2D63-4306-8886-2610BF4781A1}">
      <dgm:prSet/>
      <dgm:spPr/>
      <dgm:t>
        <a:bodyPr/>
        <a:lstStyle/>
        <a:p>
          <a:endParaRPr lang="en-US"/>
        </a:p>
      </dgm:t>
    </dgm:pt>
    <dgm:pt modelId="{BA41E065-E44D-4AA0-A5DC-5F55A138A312}" type="sibTrans" cxnId="{39EFF82C-2D63-4306-8886-2610BF4781A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7DDDF3-4379-455A-A124-2BAC3D9CC97E}">
      <dgm:prSet phldrT="[Text]" phldr="1"/>
      <dgm:spPr/>
      <dgm:t>
        <a:bodyPr/>
        <a:lstStyle/>
        <a:p>
          <a:endParaRPr lang="en-US"/>
        </a:p>
      </dgm:t>
    </dgm:pt>
    <dgm:pt modelId="{070F677F-4B9F-433C-8787-2885D759837B}" type="parTrans" cxnId="{A757EDEE-2E9D-41B6-A8BB-1E611BA59B7A}">
      <dgm:prSet/>
      <dgm:spPr/>
      <dgm:t>
        <a:bodyPr/>
        <a:lstStyle/>
        <a:p>
          <a:endParaRPr lang="en-US"/>
        </a:p>
      </dgm:t>
    </dgm:pt>
    <dgm:pt modelId="{97F2CC92-0492-443C-A707-B4B9C7F17E0A}" type="sibTrans" cxnId="{A757EDEE-2E9D-41B6-A8BB-1E611BA59B7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FE4A0A2-1B42-4400-AE77-7CEE8161DFA4}">
      <dgm:prSet phldrT="[Text]" phldr="1"/>
      <dgm:spPr/>
      <dgm:t>
        <a:bodyPr/>
        <a:lstStyle/>
        <a:p>
          <a:endParaRPr lang="en-US"/>
        </a:p>
      </dgm:t>
    </dgm:pt>
    <dgm:pt modelId="{38FF1B22-337C-4B9F-B967-CD15520F154D}" type="parTrans" cxnId="{9B3587DF-C0A7-457B-840A-59488A16FC8D}">
      <dgm:prSet/>
      <dgm:spPr/>
      <dgm:t>
        <a:bodyPr/>
        <a:lstStyle/>
        <a:p>
          <a:endParaRPr lang="en-US"/>
        </a:p>
      </dgm:t>
    </dgm:pt>
    <dgm:pt modelId="{0E10385F-439C-4F03-B6D9-8B54C03A5AEA}" type="sibTrans" cxnId="{9B3587DF-C0A7-457B-840A-59488A16FC8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C4F9D1-4510-4738-A5EE-BDE2A81DFBAE}" type="pres">
      <dgm:prSet presAssocID="{3225DA35-DA4F-40DF-832F-714AB3F84950}" presName="Name0" presStyleCnt="0">
        <dgm:presLayoutVars>
          <dgm:chMax val="5"/>
          <dgm:dir/>
        </dgm:presLayoutVars>
      </dgm:prSet>
      <dgm:spPr/>
    </dgm:pt>
    <dgm:pt modelId="{FEB91F4E-2395-40B3-ADEB-DC88F32F7EF0}" type="pres">
      <dgm:prSet presAssocID="{3225DA35-DA4F-40DF-832F-714AB3F84950}" presName="picts" presStyleCnt="0"/>
      <dgm:spPr/>
    </dgm:pt>
    <dgm:pt modelId="{D1BFE474-073C-4589-9B26-6A091F33B675}" type="pres">
      <dgm:prSet presAssocID="{3225DA35-DA4F-40DF-832F-714AB3F84950}" presName="space1" presStyleCnt="0"/>
      <dgm:spPr/>
    </dgm:pt>
    <dgm:pt modelId="{399F5C94-EBC7-4CA0-872B-C50B1CEE681F}" type="pres">
      <dgm:prSet presAssocID="{3225DA35-DA4F-40DF-832F-714AB3F84950}" presName="space2" presStyleCnt="0"/>
      <dgm:spPr/>
    </dgm:pt>
    <dgm:pt modelId="{574517EF-82F8-4273-91F0-E681A3D29ADF}" type="pres">
      <dgm:prSet presAssocID="{BA41E065-E44D-4AA0-A5DC-5F55A138A312}" presName="pictA1" presStyleCnt="0"/>
      <dgm:spPr/>
    </dgm:pt>
    <dgm:pt modelId="{52188019-7ABA-410E-9AD3-1E5AC30D4027}" type="pres">
      <dgm:prSet presAssocID="{BA41E065-E44D-4AA0-A5DC-5F55A138A312}" presName="imageRepeatNode" presStyleLbl="alignNode1" presStyleIdx="0" presStyleCnt="5"/>
      <dgm:spPr/>
      <dgm:t>
        <a:bodyPr/>
        <a:lstStyle/>
        <a:p>
          <a:endParaRPr lang="en-US"/>
        </a:p>
      </dgm:t>
    </dgm:pt>
    <dgm:pt modelId="{B38F312D-7F03-4B87-8978-81361690656E}" type="pres">
      <dgm:prSet presAssocID="{BA41E065-E44D-4AA0-A5DC-5F55A138A312}" presName="oneDotPict" presStyleCnt="0"/>
      <dgm:spPr/>
    </dgm:pt>
    <dgm:pt modelId="{B3A75602-FB47-48EF-AD8C-E9D3A4BBE51B}" type="pres">
      <dgm:prSet presAssocID="{BA41E065-E44D-4AA0-A5DC-5F55A138A312}" presName="dotPict_11" presStyleLbl="solidFgAcc1" presStyleIdx="0" presStyleCnt="12"/>
      <dgm:spPr/>
    </dgm:pt>
    <dgm:pt modelId="{CF5CF80D-2B44-4885-8606-20493B477171}" type="pres">
      <dgm:prSet presAssocID="{97F2CC92-0492-443C-A707-B4B9C7F17E0A}" presName="pictA2" presStyleCnt="0"/>
      <dgm:spPr/>
    </dgm:pt>
    <dgm:pt modelId="{88BD8D49-8401-4D77-9180-57614FE6F2FB}" type="pres">
      <dgm:prSet presAssocID="{97F2CC92-0492-443C-A707-B4B9C7F17E0A}" presName="imageRepeatNode" presStyleLbl="alignNode1" presStyleIdx="1" presStyleCnt="5"/>
      <dgm:spPr/>
      <dgm:t>
        <a:bodyPr/>
        <a:lstStyle/>
        <a:p>
          <a:endParaRPr lang="en-US"/>
        </a:p>
      </dgm:t>
    </dgm:pt>
    <dgm:pt modelId="{868724F3-6463-4B4B-8CB2-55EDF5AAD6B8}" type="pres">
      <dgm:prSet presAssocID="{97F2CC92-0492-443C-A707-B4B9C7F17E0A}" presName="twoDotsPict" presStyleCnt="0"/>
      <dgm:spPr/>
    </dgm:pt>
    <dgm:pt modelId="{F276F1EC-DC03-4B0B-8D01-57EFAD43AF98}" type="pres">
      <dgm:prSet presAssocID="{97F2CC92-0492-443C-A707-B4B9C7F17E0A}" presName="dotPict_21" presStyleLbl="solidFgAcc1" presStyleIdx="1" presStyleCnt="12"/>
      <dgm:spPr/>
    </dgm:pt>
    <dgm:pt modelId="{5543186A-D408-449E-91E6-A543D749B035}" type="pres">
      <dgm:prSet presAssocID="{97F2CC92-0492-443C-A707-B4B9C7F17E0A}" presName="dotPict_22" presStyleLbl="solidFgAcc1" presStyleIdx="2" presStyleCnt="12"/>
      <dgm:spPr/>
    </dgm:pt>
    <dgm:pt modelId="{CB7049F4-D93A-4741-BBC3-0BCAD505FE42}" type="pres">
      <dgm:prSet presAssocID="{0E10385F-439C-4F03-B6D9-8B54C03A5AEA}" presName="pictA3" presStyleCnt="0"/>
      <dgm:spPr/>
    </dgm:pt>
    <dgm:pt modelId="{DE2BA136-CD42-4574-9ED4-F03626D01522}" type="pres">
      <dgm:prSet presAssocID="{0E10385F-439C-4F03-B6D9-8B54C03A5AEA}" presName="imageRepeatNode" presStyleLbl="alignNode1" presStyleIdx="2" presStyleCnt="5"/>
      <dgm:spPr/>
      <dgm:t>
        <a:bodyPr/>
        <a:lstStyle/>
        <a:p>
          <a:endParaRPr lang="en-US"/>
        </a:p>
      </dgm:t>
    </dgm:pt>
    <dgm:pt modelId="{DDD290B5-6869-4F89-9AFD-8B3708EAA3DB}" type="pres">
      <dgm:prSet presAssocID="{0E10385F-439C-4F03-B6D9-8B54C03A5AEA}" presName="threeDotsPict" presStyleCnt="0"/>
      <dgm:spPr/>
    </dgm:pt>
    <dgm:pt modelId="{E4669444-FE7C-4A92-8979-704BCC6853F6}" type="pres">
      <dgm:prSet presAssocID="{0E10385F-439C-4F03-B6D9-8B54C03A5AEA}" presName="dotPict_31" presStyleLbl="solidFgAcc1" presStyleIdx="3" presStyleCnt="12"/>
      <dgm:spPr/>
    </dgm:pt>
    <dgm:pt modelId="{F37D0DAC-D8EA-4831-878E-064C8769E0CF}" type="pres">
      <dgm:prSet presAssocID="{0E10385F-439C-4F03-B6D9-8B54C03A5AEA}" presName="dotPict_32" presStyleLbl="solidFgAcc1" presStyleIdx="4" presStyleCnt="12"/>
      <dgm:spPr/>
    </dgm:pt>
    <dgm:pt modelId="{38AE2323-845A-45BE-8593-D5B568819013}" type="pres">
      <dgm:prSet presAssocID="{0E10385F-439C-4F03-B6D9-8B54C03A5AEA}" presName="dotPict_33" presStyleLbl="solidFgAcc1" presStyleIdx="5" presStyleCnt="12"/>
      <dgm:spPr/>
    </dgm:pt>
    <dgm:pt modelId="{7E267B43-B836-426B-9A0D-7F29C6B35CC2}" type="pres">
      <dgm:prSet presAssocID="{3225DA35-DA4F-40DF-832F-714AB3F84950}" presName="pictB4" presStyleLbl="alignNode1" presStyleIdx="3" presStyleCnt="5"/>
      <dgm:spPr/>
    </dgm:pt>
    <dgm:pt modelId="{6B72CCA0-4375-4F58-B592-7BB370E1A24F}" type="pres">
      <dgm:prSet presAssocID="{3225DA35-DA4F-40DF-832F-714AB3F84950}" presName="pictB5" presStyleLbl="alignNode1" presStyleIdx="4" presStyleCnt="5" custLinFactNeighborY="0"/>
      <dgm:spPr/>
    </dgm:pt>
    <dgm:pt modelId="{F44734E3-E17B-46F9-B174-B4985B7A6D71}" type="pres">
      <dgm:prSet presAssocID="{3225DA35-DA4F-40DF-832F-714AB3F84950}" presName="txLine" presStyleCnt="0"/>
      <dgm:spPr/>
    </dgm:pt>
    <dgm:pt modelId="{A7FA5E06-8985-4B77-8ED1-BF4C71F61524}" type="pres">
      <dgm:prSet presAssocID="{9B2901BA-E14F-4552-9209-D14060E8DC7A}" presName="oneDotTx" presStyleCnt="0"/>
      <dgm:spPr/>
    </dgm:pt>
    <dgm:pt modelId="{97F0D8B4-FE89-45DC-8C85-770840C19E6A}" type="pres">
      <dgm:prSet presAssocID="{9B2901BA-E14F-4552-9209-D14060E8DC7A}" presName="dotTx_11" presStyleLbl="solidFgAcc1" presStyleIdx="6" presStyleCnt="12"/>
      <dgm:spPr/>
    </dgm:pt>
    <dgm:pt modelId="{8407FE67-9966-45BE-BF47-9AFF24D6A7E2}" type="pres">
      <dgm:prSet presAssocID="{9B2901BA-E14F-4552-9209-D14060E8DC7A}" presName="Name37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98DC8-2102-4CB8-9C4E-78A5A97331A1}" type="pres">
      <dgm:prSet presAssocID="{647DDDF3-4379-455A-A124-2BAC3D9CC97E}" presName="twoDotsTx" presStyleCnt="0"/>
      <dgm:spPr/>
    </dgm:pt>
    <dgm:pt modelId="{9192D289-3B4B-4057-83E2-3813BA6B3029}" type="pres">
      <dgm:prSet presAssocID="{647DDDF3-4379-455A-A124-2BAC3D9CC97E}" presName="dotTx_21" presStyleLbl="solidFgAcc1" presStyleIdx="7" presStyleCnt="12"/>
      <dgm:spPr/>
    </dgm:pt>
    <dgm:pt modelId="{D3F45B58-CAE0-47E1-BDD4-30F021B93736}" type="pres">
      <dgm:prSet presAssocID="{647DDDF3-4379-455A-A124-2BAC3D9CC97E}" presName="dotTx_22" presStyleLbl="solidFgAcc1" presStyleIdx="8" presStyleCnt="12" custLinFactX="-225606" custLinFactNeighborX="-300000"/>
      <dgm:spPr/>
    </dgm:pt>
    <dgm:pt modelId="{43915A1A-3811-42C0-8C75-D0E154CA7BAB}" type="pres">
      <dgm:prSet presAssocID="{647DDDF3-4379-455A-A124-2BAC3D9CC97E}" presName="Name39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C6C75-FB13-4970-8C51-0380B59781A9}" type="pres">
      <dgm:prSet presAssocID="{0FE4A0A2-1B42-4400-AE77-7CEE8161DFA4}" presName="threeDotsTx" presStyleCnt="0"/>
      <dgm:spPr/>
    </dgm:pt>
    <dgm:pt modelId="{341E23E7-648A-45D3-ABE6-07C7CE80DE20}" type="pres">
      <dgm:prSet presAssocID="{0FE4A0A2-1B42-4400-AE77-7CEE8161DFA4}" presName="dotTx_31" presStyleLbl="solidFgAcc1" presStyleIdx="9" presStyleCnt="12"/>
      <dgm:spPr/>
    </dgm:pt>
    <dgm:pt modelId="{778C19B1-746F-48E0-A1C4-2CF441F8D659}" type="pres">
      <dgm:prSet presAssocID="{0FE4A0A2-1B42-4400-AE77-7CEE8161DFA4}" presName="dotTx_32" presStyleLbl="solidFgAcc1" presStyleIdx="10" presStyleCnt="12"/>
      <dgm:spPr/>
    </dgm:pt>
    <dgm:pt modelId="{CCEF18F2-46FF-401A-A3A7-B9D4A31B62F6}" type="pres">
      <dgm:prSet presAssocID="{0FE4A0A2-1B42-4400-AE77-7CEE8161DFA4}" presName="dotTx_33" presStyleLbl="solidFgAcc1" presStyleIdx="11" presStyleCnt="12"/>
      <dgm:spPr/>
    </dgm:pt>
    <dgm:pt modelId="{5B95E949-847B-49B8-A937-28F51A791923}" type="pres">
      <dgm:prSet presAssocID="{0FE4A0A2-1B42-4400-AE77-7CEE8161DFA4}" presName="Name41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587DF-C0A7-457B-840A-59488A16FC8D}" srcId="{3225DA35-DA4F-40DF-832F-714AB3F84950}" destId="{0FE4A0A2-1B42-4400-AE77-7CEE8161DFA4}" srcOrd="2" destOrd="0" parTransId="{38FF1B22-337C-4B9F-B967-CD15520F154D}" sibTransId="{0E10385F-439C-4F03-B6D9-8B54C03A5AEA}"/>
    <dgm:cxn modelId="{39EFF82C-2D63-4306-8886-2610BF4781A1}" srcId="{3225DA35-DA4F-40DF-832F-714AB3F84950}" destId="{9B2901BA-E14F-4552-9209-D14060E8DC7A}" srcOrd="0" destOrd="0" parTransId="{1C8746A8-0F5C-4448-BE7B-011D31088ADE}" sibTransId="{BA41E065-E44D-4AA0-A5DC-5F55A138A312}"/>
    <dgm:cxn modelId="{E0E11221-4A1F-45AF-8CBD-3A95E08E2CD6}" type="presOf" srcId="{3225DA35-DA4F-40DF-832F-714AB3F84950}" destId="{93C4F9D1-4510-4738-A5EE-BDE2A81DFBAE}" srcOrd="0" destOrd="0" presId="urn:microsoft.com/office/officeart/2009/3/layout/SpiralPicture"/>
    <dgm:cxn modelId="{DC85D41A-D252-4102-9381-D6E6D381B913}" type="presOf" srcId="{97F2CC92-0492-443C-A707-B4B9C7F17E0A}" destId="{88BD8D49-8401-4D77-9180-57614FE6F2FB}" srcOrd="0" destOrd="0" presId="urn:microsoft.com/office/officeart/2009/3/layout/SpiralPicture"/>
    <dgm:cxn modelId="{8EF73154-A209-4D06-AB4D-A48B9802F3C5}" type="presOf" srcId="{BA41E065-E44D-4AA0-A5DC-5F55A138A312}" destId="{52188019-7ABA-410E-9AD3-1E5AC30D4027}" srcOrd="0" destOrd="0" presId="urn:microsoft.com/office/officeart/2009/3/layout/SpiralPicture"/>
    <dgm:cxn modelId="{4CD4F7B2-3AC2-4923-AB0B-7BE598DB1B0F}" type="presOf" srcId="{647DDDF3-4379-455A-A124-2BAC3D9CC97E}" destId="{43915A1A-3811-42C0-8C75-D0E154CA7BAB}" srcOrd="0" destOrd="0" presId="urn:microsoft.com/office/officeart/2009/3/layout/SpiralPicture"/>
    <dgm:cxn modelId="{8E943D7A-660A-430E-B7FA-C0FE31D8D732}" type="presOf" srcId="{0FE4A0A2-1B42-4400-AE77-7CEE8161DFA4}" destId="{5B95E949-847B-49B8-A937-28F51A791923}" srcOrd="0" destOrd="0" presId="urn:microsoft.com/office/officeart/2009/3/layout/SpiralPicture"/>
    <dgm:cxn modelId="{564A71A6-0983-41F1-988B-EFEE7C78C6EB}" type="presOf" srcId="{9B2901BA-E14F-4552-9209-D14060E8DC7A}" destId="{8407FE67-9966-45BE-BF47-9AFF24D6A7E2}" srcOrd="0" destOrd="0" presId="urn:microsoft.com/office/officeart/2009/3/layout/SpiralPicture"/>
    <dgm:cxn modelId="{A757EDEE-2E9D-41B6-A8BB-1E611BA59B7A}" srcId="{3225DA35-DA4F-40DF-832F-714AB3F84950}" destId="{647DDDF3-4379-455A-A124-2BAC3D9CC97E}" srcOrd="1" destOrd="0" parTransId="{070F677F-4B9F-433C-8787-2885D759837B}" sibTransId="{97F2CC92-0492-443C-A707-B4B9C7F17E0A}"/>
    <dgm:cxn modelId="{0E58C7C8-DFED-4B7B-ACD1-94CBB97ED9CA}" type="presOf" srcId="{0E10385F-439C-4F03-B6D9-8B54C03A5AEA}" destId="{DE2BA136-CD42-4574-9ED4-F03626D01522}" srcOrd="0" destOrd="0" presId="urn:microsoft.com/office/officeart/2009/3/layout/SpiralPicture"/>
    <dgm:cxn modelId="{09BE9635-BC12-41F5-A581-3EE463BD4DD0}" type="presParOf" srcId="{93C4F9D1-4510-4738-A5EE-BDE2A81DFBAE}" destId="{FEB91F4E-2395-40B3-ADEB-DC88F32F7EF0}" srcOrd="0" destOrd="0" presId="urn:microsoft.com/office/officeart/2009/3/layout/SpiralPicture"/>
    <dgm:cxn modelId="{6D0C7B07-1BCE-47F2-81BD-73BA4553C307}" type="presParOf" srcId="{FEB91F4E-2395-40B3-ADEB-DC88F32F7EF0}" destId="{D1BFE474-073C-4589-9B26-6A091F33B675}" srcOrd="0" destOrd="0" presId="urn:microsoft.com/office/officeart/2009/3/layout/SpiralPicture"/>
    <dgm:cxn modelId="{0FB5327C-A3A2-4DA0-908C-8DE4A04F49B7}" type="presParOf" srcId="{FEB91F4E-2395-40B3-ADEB-DC88F32F7EF0}" destId="{399F5C94-EBC7-4CA0-872B-C50B1CEE681F}" srcOrd="1" destOrd="0" presId="urn:microsoft.com/office/officeart/2009/3/layout/SpiralPicture"/>
    <dgm:cxn modelId="{B39CDD57-ECD9-48FD-BCF9-0761E3122045}" type="presParOf" srcId="{FEB91F4E-2395-40B3-ADEB-DC88F32F7EF0}" destId="{574517EF-82F8-4273-91F0-E681A3D29ADF}" srcOrd="2" destOrd="0" presId="urn:microsoft.com/office/officeart/2009/3/layout/SpiralPicture"/>
    <dgm:cxn modelId="{53EA205E-9401-4E89-989E-C4620D7D97C8}" type="presParOf" srcId="{574517EF-82F8-4273-91F0-E681A3D29ADF}" destId="{52188019-7ABA-410E-9AD3-1E5AC30D4027}" srcOrd="0" destOrd="0" presId="urn:microsoft.com/office/officeart/2009/3/layout/SpiralPicture"/>
    <dgm:cxn modelId="{B43532DE-FA89-4983-A2EB-25E170AE6159}" type="presParOf" srcId="{FEB91F4E-2395-40B3-ADEB-DC88F32F7EF0}" destId="{B38F312D-7F03-4B87-8978-81361690656E}" srcOrd="3" destOrd="0" presId="urn:microsoft.com/office/officeart/2009/3/layout/SpiralPicture"/>
    <dgm:cxn modelId="{204CBE90-1D8C-43E5-8D2D-858D4B72D83B}" type="presParOf" srcId="{B38F312D-7F03-4B87-8978-81361690656E}" destId="{B3A75602-FB47-48EF-AD8C-E9D3A4BBE51B}" srcOrd="0" destOrd="0" presId="urn:microsoft.com/office/officeart/2009/3/layout/SpiralPicture"/>
    <dgm:cxn modelId="{4EFADC0C-0629-4669-8049-F082A309CD3A}" type="presParOf" srcId="{FEB91F4E-2395-40B3-ADEB-DC88F32F7EF0}" destId="{CF5CF80D-2B44-4885-8606-20493B477171}" srcOrd="4" destOrd="0" presId="urn:microsoft.com/office/officeart/2009/3/layout/SpiralPicture"/>
    <dgm:cxn modelId="{10AF48B6-C1F0-4A9F-AC0E-C8921A0F29C3}" type="presParOf" srcId="{CF5CF80D-2B44-4885-8606-20493B477171}" destId="{88BD8D49-8401-4D77-9180-57614FE6F2FB}" srcOrd="0" destOrd="0" presId="urn:microsoft.com/office/officeart/2009/3/layout/SpiralPicture"/>
    <dgm:cxn modelId="{F287067A-E97D-441C-BB13-75908147029B}" type="presParOf" srcId="{FEB91F4E-2395-40B3-ADEB-DC88F32F7EF0}" destId="{868724F3-6463-4B4B-8CB2-55EDF5AAD6B8}" srcOrd="5" destOrd="0" presId="urn:microsoft.com/office/officeart/2009/3/layout/SpiralPicture"/>
    <dgm:cxn modelId="{0D9C77EC-745C-4A95-9833-60BFB961FAC2}" type="presParOf" srcId="{868724F3-6463-4B4B-8CB2-55EDF5AAD6B8}" destId="{F276F1EC-DC03-4B0B-8D01-57EFAD43AF98}" srcOrd="0" destOrd="0" presId="urn:microsoft.com/office/officeart/2009/3/layout/SpiralPicture"/>
    <dgm:cxn modelId="{FB89DBEB-109F-4FC4-9A00-BE5AEFA6AD4E}" type="presParOf" srcId="{868724F3-6463-4B4B-8CB2-55EDF5AAD6B8}" destId="{5543186A-D408-449E-91E6-A543D749B035}" srcOrd="1" destOrd="0" presId="urn:microsoft.com/office/officeart/2009/3/layout/SpiralPicture"/>
    <dgm:cxn modelId="{A11779CE-B2CF-476A-93CC-4F6A0F4D0629}" type="presParOf" srcId="{FEB91F4E-2395-40B3-ADEB-DC88F32F7EF0}" destId="{CB7049F4-D93A-4741-BBC3-0BCAD505FE42}" srcOrd="6" destOrd="0" presId="urn:microsoft.com/office/officeart/2009/3/layout/SpiralPicture"/>
    <dgm:cxn modelId="{D77C8D5A-1AA7-470A-BAC0-93B816F2E6D7}" type="presParOf" srcId="{CB7049F4-D93A-4741-BBC3-0BCAD505FE42}" destId="{DE2BA136-CD42-4574-9ED4-F03626D01522}" srcOrd="0" destOrd="0" presId="urn:microsoft.com/office/officeart/2009/3/layout/SpiralPicture"/>
    <dgm:cxn modelId="{9FCB0393-AFD3-43B6-B9C5-A248EF438D13}" type="presParOf" srcId="{FEB91F4E-2395-40B3-ADEB-DC88F32F7EF0}" destId="{DDD290B5-6869-4F89-9AFD-8B3708EAA3DB}" srcOrd="7" destOrd="0" presId="urn:microsoft.com/office/officeart/2009/3/layout/SpiralPicture"/>
    <dgm:cxn modelId="{45169B88-3CEF-4871-973A-36F777DA56F5}" type="presParOf" srcId="{DDD290B5-6869-4F89-9AFD-8B3708EAA3DB}" destId="{E4669444-FE7C-4A92-8979-704BCC6853F6}" srcOrd="0" destOrd="0" presId="urn:microsoft.com/office/officeart/2009/3/layout/SpiralPicture"/>
    <dgm:cxn modelId="{7A29F6E6-1895-421B-A160-224BA30DC75A}" type="presParOf" srcId="{DDD290B5-6869-4F89-9AFD-8B3708EAA3DB}" destId="{F37D0DAC-D8EA-4831-878E-064C8769E0CF}" srcOrd="1" destOrd="0" presId="urn:microsoft.com/office/officeart/2009/3/layout/SpiralPicture"/>
    <dgm:cxn modelId="{DE6969D8-FC7C-4706-9BD3-345654D1B371}" type="presParOf" srcId="{DDD290B5-6869-4F89-9AFD-8B3708EAA3DB}" destId="{38AE2323-845A-45BE-8593-D5B568819013}" srcOrd="2" destOrd="0" presId="urn:microsoft.com/office/officeart/2009/3/layout/SpiralPicture"/>
    <dgm:cxn modelId="{FBCF2861-ADBB-45F7-8DBC-8EDB98EE39C6}" type="presParOf" srcId="{FEB91F4E-2395-40B3-ADEB-DC88F32F7EF0}" destId="{7E267B43-B836-426B-9A0D-7F29C6B35CC2}" srcOrd="8" destOrd="0" presId="urn:microsoft.com/office/officeart/2009/3/layout/SpiralPicture"/>
    <dgm:cxn modelId="{6C8A4113-D420-4BB9-BF85-9B8AD9FBBE32}" type="presParOf" srcId="{FEB91F4E-2395-40B3-ADEB-DC88F32F7EF0}" destId="{6B72CCA0-4375-4F58-B592-7BB370E1A24F}" srcOrd="9" destOrd="0" presId="urn:microsoft.com/office/officeart/2009/3/layout/SpiralPicture"/>
    <dgm:cxn modelId="{06FB295B-9005-40C1-ACDA-EC4B5AC594C5}" type="presParOf" srcId="{93C4F9D1-4510-4738-A5EE-BDE2A81DFBAE}" destId="{F44734E3-E17B-46F9-B174-B4985B7A6D71}" srcOrd="1" destOrd="0" presId="urn:microsoft.com/office/officeart/2009/3/layout/SpiralPicture"/>
    <dgm:cxn modelId="{80220EA7-B3B9-431C-B68B-98864BB1928F}" type="presParOf" srcId="{F44734E3-E17B-46F9-B174-B4985B7A6D71}" destId="{A7FA5E06-8985-4B77-8ED1-BF4C71F61524}" srcOrd="0" destOrd="0" presId="urn:microsoft.com/office/officeart/2009/3/layout/SpiralPicture"/>
    <dgm:cxn modelId="{DFBDD618-D283-48E7-BC2A-486AC141E121}" type="presParOf" srcId="{A7FA5E06-8985-4B77-8ED1-BF4C71F61524}" destId="{97F0D8B4-FE89-45DC-8C85-770840C19E6A}" srcOrd="0" destOrd="0" presId="urn:microsoft.com/office/officeart/2009/3/layout/SpiralPicture"/>
    <dgm:cxn modelId="{4D449F8D-857C-473B-AB48-258E830DACAC}" type="presParOf" srcId="{F44734E3-E17B-46F9-B174-B4985B7A6D71}" destId="{8407FE67-9966-45BE-BF47-9AFF24D6A7E2}" srcOrd="1" destOrd="0" presId="urn:microsoft.com/office/officeart/2009/3/layout/SpiralPicture"/>
    <dgm:cxn modelId="{4F3E0C47-BF19-4367-BDB8-33992EFCD323}" type="presParOf" srcId="{F44734E3-E17B-46F9-B174-B4985B7A6D71}" destId="{8FB98DC8-2102-4CB8-9C4E-78A5A97331A1}" srcOrd="2" destOrd="0" presId="urn:microsoft.com/office/officeart/2009/3/layout/SpiralPicture"/>
    <dgm:cxn modelId="{45320AC2-B6E7-462F-818F-BF9CD62908CB}" type="presParOf" srcId="{8FB98DC8-2102-4CB8-9C4E-78A5A97331A1}" destId="{9192D289-3B4B-4057-83E2-3813BA6B3029}" srcOrd="0" destOrd="0" presId="urn:microsoft.com/office/officeart/2009/3/layout/SpiralPicture"/>
    <dgm:cxn modelId="{5D8F321C-2AEC-439C-B108-184549BD837B}" type="presParOf" srcId="{8FB98DC8-2102-4CB8-9C4E-78A5A97331A1}" destId="{D3F45B58-CAE0-47E1-BDD4-30F021B93736}" srcOrd="1" destOrd="0" presId="urn:microsoft.com/office/officeart/2009/3/layout/SpiralPicture"/>
    <dgm:cxn modelId="{1F77A464-A4F3-4C76-93C0-D617CB52A629}" type="presParOf" srcId="{F44734E3-E17B-46F9-B174-B4985B7A6D71}" destId="{43915A1A-3811-42C0-8C75-D0E154CA7BAB}" srcOrd="3" destOrd="0" presId="urn:microsoft.com/office/officeart/2009/3/layout/SpiralPicture"/>
    <dgm:cxn modelId="{11E0BF71-7036-48D7-8BCF-4B3900AC6DA7}" type="presParOf" srcId="{F44734E3-E17B-46F9-B174-B4985B7A6D71}" destId="{2E6C6C75-FB13-4970-8C51-0380B59781A9}" srcOrd="4" destOrd="0" presId="urn:microsoft.com/office/officeart/2009/3/layout/SpiralPicture"/>
    <dgm:cxn modelId="{2FBED3DA-189D-4747-8CCA-092DC5D78455}" type="presParOf" srcId="{2E6C6C75-FB13-4970-8C51-0380B59781A9}" destId="{341E23E7-648A-45D3-ABE6-07C7CE80DE20}" srcOrd="0" destOrd="0" presId="urn:microsoft.com/office/officeart/2009/3/layout/SpiralPicture"/>
    <dgm:cxn modelId="{50610C4E-6C55-4C7A-9872-4D0D4469CA18}" type="presParOf" srcId="{2E6C6C75-FB13-4970-8C51-0380B59781A9}" destId="{778C19B1-746F-48E0-A1C4-2CF441F8D659}" srcOrd="1" destOrd="0" presId="urn:microsoft.com/office/officeart/2009/3/layout/SpiralPicture"/>
    <dgm:cxn modelId="{196AD4D2-05B7-40D7-BFEA-AA9E66F956F8}" type="presParOf" srcId="{2E6C6C75-FB13-4970-8C51-0380B59781A9}" destId="{CCEF18F2-46FF-401A-A3A7-B9D4A31B62F6}" srcOrd="2" destOrd="0" presId="urn:microsoft.com/office/officeart/2009/3/layout/SpiralPicture"/>
    <dgm:cxn modelId="{BFA45FE9-CF75-4264-A2EE-6B9C50B98E75}" type="presParOf" srcId="{F44734E3-E17B-46F9-B174-B4985B7A6D71}" destId="{5B95E949-847B-49B8-A937-28F51A791923}" srcOrd="5" destOrd="0" presId="urn:microsoft.com/office/officeart/2009/3/layout/Spiral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88019-7ABA-410E-9AD3-1E5AC30D4027}">
      <dsp:nvSpPr>
        <dsp:cNvPr id="0" name=""/>
        <dsp:cNvSpPr/>
      </dsp:nvSpPr>
      <dsp:spPr>
        <a:xfrm>
          <a:off x="0" y="931272"/>
          <a:ext cx="3571000" cy="3571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75602-FB47-48EF-AD8C-E9D3A4BBE51B}">
      <dsp:nvSpPr>
        <dsp:cNvPr id="0" name=""/>
        <dsp:cNvSpPr/>
      </dsp:nvSpPr>
      <dsp:spPr>
        <a:xfrm>
          <a:off x="3448127" y="4379399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D8D49-8401-4D77-9180-57614FE6F2FB}">
      <dsp:nvSpPr>
        <dsp:cNvPr id="0" name=""/>
        <dsp:cNvSpPr/>
      </dsp:nvSpPr>
      <dsp:spPr>
        <a:xfrm>
          <a:off x="3646106" y="931272"/>
          <a:ext cx="2171168" cy="21711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6F1EC-DC03-4B0B-8D01-57EFAD43AF98}">
      <dsp:nvSpPr>
        <dsp:cNvPr id="0" name=""/>
        <dsp:cNvSpPr/>
      </dsp:nvSpPr>
      <dsp:spPr>
        <a:xfrm>
          <a:off x="5602247" y="2979567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3186A-D408-449E-91E6-A543D749B035}">
      <dsp:nvSpPr>
        <dsp:cNvPr id="0" name=""/>
        <dsp:cNvSpPr/>
      </dsp:nvSpPr>
      <dsp:spPr>
        <a:xfrm>
          <a:off x="5694401" y="2979567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BA136-CD42-4574-9ED4-F03626D01522}">
      <dsp:nvSpPr>
        <dsp:cNvPr id="0" name=""/>
        <dsp:cNvSpPr/>
      </dsp:nvSpPr>
      <dsp:spPr>
        <a:xfrm>
          <a:off x="4492433" y="3177431"/>
          <a:ext cx="1324841" cy="13248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69444-FE7C-4A92-8979-704BCC6853F6}">
      <dsp:nvSpPr>
        <dsp:cNvPr id="0" name=""/>
        <dsp:cNvSpPr/>
      </dsp:nvSpPr>
      <dsp:spPr>
        <a:xfrm>
          <a:off x="5556169" y="4379399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D0DAC-D8EA-4831-878E-064C8769E0CF}">
      <dsp:nvSpPr>
        <dsp:cNvPr id="0" name=""/>
        <dsp:cNvSpPr/>
      </dsp:nvSpPr>
      <dsp:spPr>
        <a:xfrm>
          <a:off x="5625285" y="4310283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E2323-845A-45BE-8593-D5B568819013}">
      <dsp:nvSpPr>
        <dsp:cNvPr id="0" name=""/>
        <dsp:cNvSpPr/>
      </dsp:nvSpPr>
      <dsp:spPr>
        <a:xfrm>
          <a:off x="5694401" y="4241167"/>
          <a:ext cx="6143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67B43-B836-426B-9A0D-7F29C6B35CC2}">
      <dsp:nvSpPr>
        <dsp:cNvPr id="0" name=""/>
        <dsp:cNvSpPr/>
      </dsp:nvSpPr>
      <dsp:spPr>
        <a:xfrm>
          <a:off x="3646106" y="3730936"/>
          <a:ext cx="771336" cy="771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CCA0-4375-4F58-B592-7BB370E1A24F}">
      <dsp:nvSpPr>
        <dsp:cNvPr id="0" name=""/>
        <dsp:cNvSpPr/>
      </dsp:nvSpPr>
      <dsp:spPr>
        <a:xfrm>
          <a:off x="3646106" y="3177431"/>
          <a:ext cx="771336" cy="474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0D8B4-FE89-45DC-8C85-770840C19E6A}">
      <dsp:nvSpPr>
        <dsp:cNvPr id="0" name=""/>
        <dsp:cNvSpPr/>
      </dsp:nvSpPr>
      <dsp:spPr>
        <a:xfrm>
          <a:off x="5135248" y="4605946"/>
          <a:ext cx="61196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7FE67-9966-45BE-BF47-9AFF24D6A7E2}">
      <dsp:nvSpPr>
        <dsp:cNvPr id="0" name=""/>
        <dsp:cNvSpPr/>
      </dsp:nvSpPr>
      <dsp:spPr>
        <a:xfrm>
          <a:off x="5196445" y="4502272"/>
          <a:ext cx="89648" cy="2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6445" y="4502272"/>
        <a:ext cx="89648" cy="268784"/>
      </dsp:txXfrm>
    </dsp:sp>
    <dsp:sp modelId="{9192D289-3B4B-4057-83E2-3813BA6B3029}">
      <dsp:nvSpPr>
        <dsp:cNvPr id="0" name=""/>
        <dsp:cNvSpPr/>
      </dsp:nvSpPr>
      <dsp:spPr>
        <a:xfrm>
          <a:off x="5286094" y="4605946"/>
          <a:ext cx="61125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45B58-CAE0-47E1-BDD4-30F021B93736}">
      <dsp:nvSpPr>
        <dsp:cNvPr id="0" name=""/>
        <dsp:cNvSpPr/>
      </dsp:nvSpPr>
      <dsp:spPr>
        <a:xfrm>
          <a:off x="5056684" y="4605946"/>
          <a:ext cx="61125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15A1A-3811-42C0-8C75-D0E154CA7BAB}">
      <dsp:nvSpPr>
        <dsp:cNvPr id="0" name=""/>
        <dsp:cNvSpPr/>
      </dsp:nvSpPr>
      <dsp:spPr>
        <a:xfrm>
          <a:off x="5439087" y="4502272"/>
          <a:ext cx="89648" cy="2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9087" y="4502272"/>
        <a:ext cx="89648" cy="268784"/>
      </dsp:txXfrm>
    </dsp:sp>
    <dsp:sp modelId="{341E23E7-648A-45D3-ABE6-07C7CE80DE20}">
      <dsp:nvSpPr>
        <dsp:cNvPr id="0" name=""/>
        <dsp:cNvSpPr/>
      </dsp:nvSpPr>
      <dsp:spPr>
        <a:xfrm>
          <a:off x="5528736" y="4675063"/>
          <a:ext cx="61114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C19B1-746F-48E0-A1C4-2CF441F8D659}">
      <dsp:nvSpPr>
        <dsp:cNvPr id="0" name=""/>
        <dsp:cNvSpPr/>
      </dsp:nvSpPr>
      <dsp:spPr>
        <a:xfrm>
          <a:off x="5597623" y="4605946"/>
          <a:ext cx="61114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F18F2-46FF-401A-A3A7-B9D4A31B62F6}">
      <dsp:nvSpPr>
        <dsp:cNvPr id="0" name=""/>
        <dsp:cNvSpPr/>
      </dsp:nvSpPr>
      <dsp:spPr>
        <a:xfrm>
          <a:off x="5666511" y="4536830"/>
          <a:ext cx="61114" cy="61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5E949-847B-49B8-A937-28F51A791923}">
      <dsp:nvSpPr>
        <dsp:cNvPr id="0" name=""/>
        <dsp:cNvSpPr/>
      </dsp:nvSpPr>
      <dsp:spPr>
        <a:xfrm>
          <a:off x="5727626" y="4502272"/>
          <a:ext cx="89648" cy="2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7626" y="4502272"/>
        <a:ext cx="89648" cy="26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piralPicture">
  <dgm:title val=""/>
  <dgm:desc val=""/>
  <dgm:catLst>
    <dgm:cat type="picture" pri="4000"/>
    <dgm:cat type="pictureconvert" pri="4000"/>
  </dgm:catLst>
  <dgm:samp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11" srcId="0" destId="1" srcOrd="0" destOrd="0"/>
        <dgm:cxn modelId="12" srcId="0" destId="2" srcOrd="0" destOrd="0"/>
        <dgm:cxn modelId="13" srcId="0" destId="3" srcOrd="0" destOrd="0"/>
        <dgm:cxn modelId="14" srcId="0" destId="4" srcOrd="0" destOrd="0"/>
        <dgm:cxn modelId="15" srcId="0" destId="5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5"/>
      <dgm:dir/>
    </dgm:varLst>
    <dgm:alg type="composite">
      <dgm:param type="ar" val="1.515"/>
    </dgm:alg>
    <dgm:shape xmlns:r="http://schemas.openxmlformats.org/officeDocument/2006/relationships" r:blip="">
      <dgm:adjLst/>
    </dgm:shape>
    <dgm:constrLst>
      <dgm:constr type="w" for="ch" forName="picts" refType="w"/>
      <dgm:constr type="h" for="ch" forName="picts" refType="h" fact="0.93"/>
      <dgm:constr type="b" for="ch" forName="txLine" refType="h"/>
      <dgm:constr type="w" for="ch" forName="txLine" refType="w"/>
      <dgm:constr type="h" for="ch" forName="txLine" refType="h" fact="0.07"/>
      <dgm:constr type="userD" for="des" refType="h" fact="0.016"/>
    </dgm:constrLst>
    <dgm:forEach name="Name1" axis="self" ptType="parTrans">
      <dgm:forEach name="Name2" axis="self" ptType="sibTrans" st="2">
        <dgm:forEach name="imageRepeat" axis="self">
          <dgm:layoutNode name="imageRepeatNode" styleLbl="alignNode1">
            <dgm:alg type="sp"/>
            <dgm:shape xmlns:r="http://schemas.openxmlformats.org/officeDocument/2006/relationships" type="rect" r:blip="" blipPhldr="1">
              <dgm:adjLst/>
            </dgm:shape>
            <dgm:presOf axis="self"/>
          </dgm:layoutNode>
        </dgm:forEach>
      </dgm:forEach>
    </dgm:forEach>
    <dgm:layoutNode name="picts">
      <dgm:alg type="composite"/>
      <dgm:shape xmlns:r="http://schemas.openxmlformats.org/officeDocument/2006/relationships" r:blip="">
        <dgm:adjLst/>
      </dgm:shape>
      <dgm:choose name="Name3">
        <dgm:if name="Name4" func="var" arg="dir" op="equ" val="norm">
          <dgm:constrLst>
            <dgm:constr type="userD"/>
            <dgm:constr type="w" for="ch" forName="space1" refType="h"/>
            <dgm:constr type="h" for="ch" forName="space1" refType="h"/>
            <dgm:constr type="r" for="ch" forName="space2" refType="w"/>
            <dgm:constr type="w" for="ch" forName="space2" refType="h" fact="0.608"/>
            <dgm:constr type="l" for="ch" forName="pictA1"/>
            <dgm:constr type="t" for="ch" forName="pictA1"/>
            <dgm:constr type="w" for="ch" forName="pictA1" refType="h"/>
            <dgm:constr type="h" for="ch" forName="pictA1" refType="h"/>
            <dgm:constr type="l" for="ch" forName="pictB1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r" for="ch" forName="pictA2" refType="w"/>
            <dgm:constr type="t" for="ch" forName="pictA2"/>
            <dgm:constr type="w" for="ch" forName="pictA2" refType="h" fact="0.608"/>
            <dgm:constr type="h" for="ch" forName="pictA2" refType="h" fact="0.608"/>
            <dgm:constr type="r" for="ch" forName="pictB2" refType="w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r" for="ch" forName="pictA3" refType="w"/>
            <dgm:constr type="b" for="ch" forName="pictA3" refType="h"/>
            <dgm:constr type="w" for="ch" forName="pictA3" refType="h" fact="0.371"/>
            <dgm:constr type="h" for="ch" forName="pictA3" refType="h" fact="0.371"/>
            <dgm:constr type="r" for="ch" forName="pictB3" refType="w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l" for="ch" forName="pictA4" refType="l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l" for="ch" forName="pictB4" refType="l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l" for="ch" forName="pictA5" refType="l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l" for="ch" forName="pictB5" refType="l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if>
        <dgm:else name="Name5">
          <dgm:constrLst>
            <dgm:constr type="userD"/>
            <dgm:constr type="w" for="ch" forName="space1" refType="h"/>
            <dgm:constr type="h" for="ch" forName="space1" refType="h"/>
            <dgm:constr type="l" for="ch" forName="space2"/>
            <dgm:constr type="w" for="ch" forName="space2" refType="h" fact="0.608"/>
            <dgm:constr type="r" for="ch" forName="pictA1" refType="w"/>
            <dgm:constr type="t" for="ch" forName="pictA1"/>
            <dgm:constr type="w" for="ch" forName="pictA1" refType="h"/>
            <dgm:constr type="h" for="ch" forName="pictA1" refType="h"/>
            <dgm:constr type="r" for="ch" forName="pictB1" refType="w"/>
            <dgm:constr type="t" for="ch" forName="pictB1"/>
            <dgm:constr type="w" for="ch" forName="pictB1" refType="h"/>
            <dgm:constr type="h" for="ch" forName="pictB1" refType="h"/>
            <dgm:constr type="r" for="ch" forName="oneDotPict" refType="r" refFor="ch" refForName="pictA1"/>
            <dgm:constr type="b" for="ch" forName="oneDotPict" refType="b" refFor="ch" refForName="pictA1"/>
            <dgm:constr type="rOff" for="ch" forName="oneDotPict" refType="userD" fact="-1"/>
            <dgm:constr type="bOff" for="ch" forName="oneDotPict" refType="userD" fact="-1"/>
            <dgm:constr type="w" for="ch" forName="oneDotPict" refType="userD"/>
            <dgm:constr type="h" for="ch" forName="oneDotPict" refType="userD"/>
            <dgm:constr type="l" for="ch" forName="pictA2"/>
            <dgm:constr type="t" for="ch" forName="pictA2"/>
            <dgm:constr type="w" for="ch" forName="pictA2" refType="h" fact="0.608"/>
            <dgm:constr type="h" for="ch" forName="pictA2" refType="h" fact="0.608"/>
            <dgm:constr type="l" for="ch" forName="pictB2"/>
            <dgm:constr type="t" for="ch" forName="pictB2"/>
            <dgm:constr type="w" for="ch" forName="pictB2" refType="h" fact="0.608"/>
            <dgm:constr type="h" for="ch" forName="pictB2" refType="h" fact="0.608"/>
            <dgm:constr type="r" for="ch" forName="twoDotsPict" refType="r" refFor="ch" refForName="pictA2"/>
            <dgm:constr type="b" for="ch" forName="twoDotsPict" refType="b" refFor="ch" refForName="pictA2"/>
            <dgm:constr type="rOff" for="ch" forName="twoDotsPict" refType="userD" fact="-1"/>
            <dgm:constr type="bOff" for="ch" forName="twoDotsPict" refType="userD" fact="-1"/>
            <dgm:constr type="w" for="ch" forName="twoDotsPict" refType="userD" fact="2.5"/>
            <dgm:constr type="h" for="ch" forName="twoDotsPict" refType="userD"/>
            <dgm:constr type="l" for="ch" forName="pictA3"/>
            <dgm:constr type="b" for="ch" forName="pictA3" refType="h"/>
            <dgm:constr type="w" for="ch" forName="pictA3" refType="h" fact="0.371"/>
            <dgm:constr type="h" for="ch" forName="pictA3" refType="h" fact="0.371"/>
            <dgm:constr type="l" for="ch" forName="pictB3"/>
            <dgm:constr type="b" for="ch" forName="pictB3" refType="h"/>
            <dgm:constr type="w" for="ch" forName="pictB3" refType="h" fact="0.371"/>
            <dgm:constr type="h" for="ch" forName="pictB3" refType="h" fact="0.371"/>
            <dgm:constr type="r" for="ch" forName="threeDotsPict" refType="r" refFor="ch" refForName="pictA3"/>
            <dgm:constr type="b" for="ch" forName="threeDotsPict" refType="b" refFor="ch" refForName="pictA3"/>
            <dgm:constr type="rOff" for="ch" forName="threeDotsPict" refType="userD" fact="-1"/>
            <dgm:constr type="bOff" for="ch" forName="threeDotsPict" refType="userD" fact="-1"/>
            <dgm:constr type="w" for="ch" forName="threeDotsPict" refType="userD" fact="3.25"/>
            <dgm:constr type="h" for="ch" forName="threeDotsPict" refType="userD" fact="3.25"/>
            <dgm:constr type="r" for="ch" forName="pictA4" refType="r" refFor="ch" refForName="space2"/>
            <dgm:constr type="b" for="ch" forName="pictA4" refType="h"/>
            <dgm:constr type="w" for="ch" forName="pictA4" refType="h" fact="0.216"/>
            <dgm:constr type="h" for="ch" forName="pictA4" refType="h" fact="0.216"/>
            <dgm:constr type="r" for="ch" forName="pictB4" refType="r" refFor="ch" refForName="space2"/>
            <dgm:constr type="b" for="ch" forName="pictB4" refType="h"/>
            <dgm:constr type="w" for="ch" forName="pictB4" refType="h" fact="0.216"/>
            <dgm:constr type="h" for="ch" forName="pictB4" refType="h" fact="0.216"/>
            <dgm:constr type="r" for="ch" forName="fourDotsPict" refType="r" refFor="ch" refForName="pictA4"/>
            <dgm:constr type="b" for="ch" forName="fourDotsPict" refType="b" refFor="ch" refForName="pictA4"/>
            <dgm:constr type="rOff" for="ch" forName="fourDotsPict" refType="userD" fact="-1"/>
            <dgm:constr type="bOff" for="ch" forName="fourDotsPict" refType="userD" fact="-1"/>
            <dgm:constr type="w" for="ch" forName="fourDotsPict" refType="userD" fact="2.5"/>
            <dgm:constr type="h" for="ch" forName="fourDotsPict" refType="userD" fact="2.5"/>
            <dgm:constr type="r" for="ch" forName="pictA5" refType="r" refFor="ch" refForName="space2"/>
            <dgm:constr type="t" for="ch" forName="pictA5" refType="h" fact="0.629"/>
            <dgm:constr type="w" for="ch" forName="pictA5" refType="h" fact="0.216"/>
            <dgm:constr type="h" for="ch" forName="pictA5" refType="h" fact="0.133"/>
            <dgm:constr type="r" for="ch" forName="pictB5" refType="r" refFor="ch" refForName="space2"/>
            <dgm:constr type="t" for="ch" forName="pictB5" refType="h" fact="0.629"/>
            <dgm:constr type="w" for="ch" forName="pictB5" refType="h" fact="0.216"/>
            <dgm:constr type="h" for="ch" forName="pictB5" refType="h" fact="0.133"/>
            <dgm:constr type="r" for="ch" forName="fiveDotsPict" refType="r" refFor="ch" refForName="pictA5"/>
            <dgm:constr type="b" for="ch" forName="fiveDotsPict" refType="b" refFor="ch" refForName="pictA5"/>
            <dgm:constr type="rOff" for="ch" forName="fiveDotsPict" refType="userD" fact="-1"/>
            <dgm:constr type="bOff" for="ch" forName="fiveDotsPict" refType="userD" fact="-1"/>
            <dgm:constr type="w" for="ch" forName="fiveDotsPict" refType="userD" fact="3.25"/>
            <dgm:constr type="h" for="ch" forName="fiveDotsPict" refType="userD" fact="3.25"/>
          </dgm:constrLst>
        </dgm:else>
      </dgm:choose>
      <dgm:layoutNode name="space1">
        <dgm:alg type="sp"/>
        <dgm:shape xmlns:r="http://schemas.openxmlformats.org/officeDocument/2006/relationships" r:blip="">
          <dgm:adjLst/>
        </dgm:shape>
      </dgm:layoutNode>
      <dgm:layoutNode name="space2">
        <dgm:alg type="sp"/>
        <dgm:shape xmlns:r="http://schemas.openxmlformats.org/officeDocument/2006/relationships" r:blip="">
          <dgm:adjLst/>
        </dgm:shape>
      </dgm:layoutNode>
      <dgm:choose name="Name6">
        <dgm:if name="Name7" axis="ch" ptType="node" func="cnt" op="gte" val="1">
          <dgm:forEach name="Name8" axis="ch" ptType="sibTrans" hideLastTrans="0" cnt="1">
            <dgm:layoutNode name="pictA1">
              <dgm:alg type="sp"/>
              <dgm:shape xmlns:r="http://schemas.openxmlformats.org/officeDocument/2006/relationships" r:blip="">
                <dgm:adjLst/>
              </dgm:shape>
              <dgm:presOf/>
              <dgm:forEach name="Name9" ref="imageRepeat"/>
            </dgm:layoutNode>
            <dgm:layoutNode name="oneDot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11" refType="userD"/>
                <dgm:constr type="h" for="ch" forName="dotPict_11" refType="userD"/>
              </dgm:constrLst>
              <dgm:layoutNode name="dotPict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0">
          <dgm:layoutNode name="pictB1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1">
        <dgm:if name="Name12" axis="ch" ptType="node" func="cnt" op="gte" val="2">
          <dgm:forEach name="Name13" axis="ch" ptType="sibTrans" hideLastTrans="0" st="2" cnt="1">
            <dgm:layoutNode name="pictA2">
              <dgm:alg type="sp"/>
              <dgm:shape xmlns:r="http://schemas.openxmlformats.org/officeDocument/2006/relationships" r:blip="">
                <dgm:adjLst/>
              </dgm:shape>
              <dgm:presOf/>
              <dgm:forEach name="Name14" ref="imageRepeat"/>
            </dgm:layoutNode>
            <dgm:layoutNode name="two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21" refType="userD"/>
                <dgm:constr type="h" for="ch" forName="dotPict_21" refType="userD"/>
                <dgm:constr type="l" for="ch" forName="dotPict_22" refType="userD" fact="1.5"/>
                <dgm:constr type="w" for="ch" forName="dotPict_22" refType="userD"/>
                <dgm:constr type="h" for="ch" forName="dotPict_22" refType="userD"/>
              </dgm:constrLst>
              <dgm:layoutNode name="dotPict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15">
          <dgm:layoutNode name="pictB2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16">
        <dgm:if name="Name17" axis="ch" ptType="node" func="cnt" op="gte" val="3">
          <dgm:forEach name="Name18" axis="ch" ptType="sibTrans" hideLastTrans="0" st="3" cnt="1">
            <dgm:layoutNode name="pictA3">
              <dgm:alg type="sp"/>
              <dgm:shape xmlns:r="http://schemas.openxmlformats.org/officeDocument/2006/relationships" r:blip="">
                <dgm:adjLst/>
              </dgm:shape>
              <dgm:presOf/>
              <dgm:forEach name="Name19" ref="imageRepeat"/>
            </dgm:layoutNode>
            <dgm:layoutNode name="thre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31"/>
                <dgm:constr type="t" for="ch" forName="dotPict_31" refType="userD" fact="2.25"/>
                <dgm:constr type="w" for="ch" forName="dotPict_31" refType="userD"/>
                <dgm:constr type="h" for="ch" forName="dotPict_31" refType="userD"/>
                <dgm:constr type="l" for="ch" forName="dotPict_32" refType="userD" fact="1.125"/>
                <dgm:constr type="t" for="ch" forName="dotPict_32" refType="userD" fact="1.125"/>
                <dgm:constr type="w" for="ch" forName="dotPict_32" refType="userD"/>
                <dgm:constr type="h" for="ch" forName="dotPict_32" refType="userD"/>
                <dgm:constr type="l" for="ch" forName="dotPict_33" refType="userD" fact="2.25"/>
                <dgm:constr type="t" for="ch" forName="dotPict_33"/>
                <dgm:constr type="w" for="ch" forName="dotPict_33" refType="userD"/>
                <dgm:constr type="h" for="ch" forName="dotPict_33" refType="userD"/>
              </dgm:constrLst>
              <dgm:layoutNode name="dotPict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0">
          <dgm:layoutNode name="pictB3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1">
        <dgm:if name="Name22" axis="ch" ptType="node" func="cnt" op="gte" val="4">
          <dgm:forEach name="Name23" axis="ch" ptType="sibTrans" hideLastTrans="0" st="4" cnt="1">
            <dgm:layoutNode name="pictA4">
              <dgm:alg type="sp"/>
              <dgm:shape xmlns:r="http://schemas.openxmlformats.org/officeDocument/2006/relationships" r:blip="">
                <dgm:adjLst/>
              </dgm:shape>
              <dgm:presOf/>
              <dgm:forEach name="Name24" ref="imageRepeat"/>
            </dgm:layoutNode>
            <dgm:layoutNode name="four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Pict_41" refType="userD"/>
                <dgm:constr type="h" for="ch" forName="dotPict_41" refType="userD"/>
                <dgm:constr type="l" for="ch" forName="dotPict_42" refType="userD" fact="1.5"/>
                <dgm:constr type="w" for="ch" forName="dotPict_42" refType="userD"/>
                <dgm:constr type="h" for="ch" forName="dotPict_42" refType="userD"/>
                <dgm:constr type="t" for="ch" forName="dotPict_43" refType="userD" fact="1.5"/>
                <dgm:constr type="w" for="ch" forName="dotPict_43" refType="userD"/>
                <dgm:constr type="h" for="ch" forName="dotPict_43" refType="userD"/>
                <dgm:constr type="l" for="ch" forName="dotPict_44" refType="userD" fact="1.5"/>
                <dgm:constr type="t" for="ch" forName="dotPict_44" refType="userD" fact="1.5"/>
                <dgm:constr type="w" for="ch" forName="dotPict_44" refType="userD"/>
                <dgm:constr type="h" for="ch" forName="dotPict_44" refType="userD"/>
              </dgm:constrLst>
              <dgm:layoutNode name="dotPict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25">
          <dgm:layoutNode name="pictB4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  <dgm:choose name="Name26">
        <dgm:if name="Name27" axis="ch" ptType="node" func="cnt" op="gte" val="5">
          <dgm:forEach name="Name28" axis="ch" ptType="sibTrans" hideLastTrans="0" st="5" cnt="1">
            <dgm:layoutNode name="pictA5">
              <dgm:alg type="sp"/>
              <dgm:shape xmlns:r="http://schemas.openxmlformats.org/officeDocument/2006/relationships" r:blip="">
                <dgm:adjLst/>
              </dgm:shape>
              <dgm:presOf/>
              <dgm:forEach name="Name29" ref="imageRepeat"/>
            </dgm:layoutNode>
            <dgm:layoutNode name="fiveDotsPict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Pict_51"/>
                <dgm:constr type="t" for="ch" forName="dotPict_51" refType="userD" fact="2.25"/>
                <dgm:constr type="w" for="ch" forName="dotPict_51" refType="userD"/>
                <dgm:constr type="h" for="ch" forName="dotPict_51" refType="userD"/>
                <dgm:constr type="l" for="ch" forName="dotPict_52" refType="userD" fact="1.125"/>
                <dgm:constr type="t" for="ch" forName="dotPict_52" refType="userD" fact="1.125"/>
                <dgm:constr type="w" for="ch" forName="dotPict_52" refType="userD"/>
                <dgm:constr type="h" for="ch" forName="dotPict_52" refType="userD"/>
                <dgm:constr type="l" for="ch" forName="dotPict_53" refType="userD" fact="2.25"/>
                <dgm:constr type="t" for="ch" forName="dotPict_53"/>
                <dgm:constr type="w" for="ch" forName="dotPict_53" refType="userD"/>
                <dgm:constr type="h" for="ch" forName="dotPict_53" refType="userD"/>
                <dgm:constr type="l" for="ch" forName="dotPict_54"/>
                <dgm:constr type="t" for="ch" forName="dotPict_54"/>
                <dgm:constr type="w" for="ch" forName="dotPict_54" refType="userD"/>
                <dgm:constr type="h" for="ch" forName="dotPict_54" refType="userD"/>
                <dgm:constr type="l" for="ch" forName="dotPict_55" refType="userD" fact="2.25"/>
                <dgm:constr type="t" for="ch" forName="dotPict_55" refType="userD" fact="2.25"/>
                <dgm:constr type="w" for="ch" forName="dotPict_55" refType="userD"/>
                <dgm:constr type="h" for="ch" forName="dotPict_55" refType="userD"/>
              </dgm:constrLst>
              <dgm:layoutNode name="dotPict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Pict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</dgm:forEach>
        </dgm:if>
        <dgm:else name="Name30">
          <dgm:layoutNode name="pictB5" styleLbl="alignNode1">
            <dgm:alg type="sp"/>
            <dgm:shape xmlns:r="http://schemas.openxmlformats.org/officeDocument/2006/relationships" type="rect" r:blip="">
              <dgm:adjLst/>
            </dgm:shape>
            <dgm:presOf/>
          </dgm:layoutNode>
        </dgm:else>
      </dgm:choose>
    </dgm:layoutNode>
    <dgm:layoutNode name="txLine">
      <dgm:choose name="Name31">
        <dgm:if name="Name32" func="var" arg="dir" op="equ" val="norm">
          <dgm:alg type="lin">
            <dgm:param type="horzAlign" val="r"/>
          </dgm:alg>
        </dgm:if>
        <dgm:else name="Name33">
          <dgm:alg type="lin">
            <dgm:param type="horzAlign" val="l"/>
            <dgm:param type="linDir" val="fromR"/>
          </dgm:alg>
        </dgm:else>
      </dgm:choose>
      <dgm:constrLst>
        <dgm:constr type="primFontSz" for="ch" ptType="node" op="equ" val="65"/>
        <dgm:constr type="w" for="ch" ptType="node" refType="primFontSz" refFor="ch" refPtType="node" fact="0.5"/>
        <dgm:constr type="h" for="ch" ptType="node" refType="h"/>
      </dgm:constrLst>
      <dgm:ruleLst>
        <dgm:rule type="primFontSz" for="ch" ptType="node" val="5" fact="NaN" max="NaN"/>
      </dgm:ruleLst>
      <dgm:forEach name="Name34" axis="ch" ptType="node">
        <dgm:choose name="Name35">
          <dgm:if name="Name36" axis="self" ptType="node" func="pos" op="equ" val="1">
            <dgm:layoutNode name="oneDot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11" refType="userD"/>
                <dgm:constr type="h" for="ch" forName="dotTx_11" refType="userD"/>
              </dgm:constrLst>
              <dgm:layoutNode name="dotTx_1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7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38" axis="self" ptType="node" func="pos" op="equ" val="2">
            <dgm:layoutNode name="two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21" refType="userD"/>
                <dgm:constr type="h" for="ch" forName="dotTx_21" refType="userD"/>
                <dgm:constr type="l" for="ch" forName="dotTx_22" refType="userD" fact="1.5"/>
                <dgm:constr type="w" for="ch" forName="dotTx_22" refType="userD"/>
                <dgm:constr type="h" for="ch" forName="dotTx_22" refType="userD"/>
              </dgm:constrLst>
              <dgm:layoutNode name="dotTx_2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2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39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0" axis="self" ptType="node" func="pos" op="equ" val="3">
            <dgm:layoutNode name="thre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31"/>
                <dgm:constr type="t" for="ch" forName="dotTx_31" refType="userD" fact="2.25"/>
                <dgm:constr type="w" for="ch" forName="dotTx_31" refType="userD"/>
                <dgm:constr type="h" for="ch" forName="dotTx_31" refType="userD"/>
                <dgm:constr type="l" for="ch" forName="dotTx_32" refType="userD" fact="1.125"/>
                <dgm:constr type="t" for="ch" forName="dotTx_32" refType="userD" fact="1.125"/>
                <dgm:constr type="w" for="ch" forName="dotTx_32" refType="userD"/>
                <dgm:constr type="h" for="ch" forName="dotTx_32" refType="userD"/>
                <dgm:constr type="l" for="ch" forName="dotTx_33" refType="userD" fact="2.25"/>
                <dgm:constr type="t" for="ch" forName="dotTx_33"/>
                <dgm:constr type="w" for="ch" forName="dotTx_33" refType="userD"/>
                <dgm:constr type="h" for="ch" forName="dotTx_33" refType="userD"/>
              </dgm:constrLst>
              <dgm:layoutNode name="dotTx_3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3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1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2" axis="self" ptType="node" func="pos" op="equ" val="4">
            <dgm:layoutNode name="four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w" for="ch" forName="dotTx_41" refType="userD"/>
                <dgm:constr type="h" for="ch" forName="dotTx_41" refType="userD"/>
                <dgm:constr type="l" for="ch" forName="dotTx_42" refType="userD" fact="1.5"/>
                <dgm:constr type="w" for="ch" forName="dotTx_42" refType="userD"/>
                <dgm:constr type="h" for="ch" forName="dotTx_42" refType="userD"/>
                <dgm:constr type="t" for="ch" forName="dotTx_43" refType="userD" fact="1.5"/>
                <dgm:constr type="w" for="ch" forName="dotTx_43" refType="userD"/>
                <dgm:constr type="h" for="ch" forName="dotTx_43" refType="userD"/>
                <dgm:constr type="l" for="ch" forName="dotTx_44" refType="userD" fact="1.5"/>
                <dgm:constr type="t" for="ch" forName="dotTx_44" refType="userD" fact="1.5"/>
                <dgm:constr type="w" for="ch" forName="dotTx_44" refType="userD"/>
                <dgm:constr type="h" for="ch" forName="dotTx_44" refType="userD"/>
              </dgm:constrLst>
              <dgm:layoutNode name="dotTx_4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4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3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if name="Name44" axis="self" ptType="node" func="pos" op="equ" val="5">
            <dgm:layoutNode name="fiveDotsTx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D"/>
                <dgm:constr type="l" for="ch" forName="dotTx_51"/>
                <dgm:constr type="t" for="ch" forName="dotTx_51" refType="userD" fact="2.25"/>
                <dgm:constr type="w" for="ch" forName="dotTx_51" refType="userD"/>
                <dgm:constr type="h" for="ch" forName="dotTx_51" refType="userD"/>
                <dgm:constr type="l" for="ch" forName="dotTx_52" refType="userD" fact="1.125"/>
                <dgm:constr type="t" for="ch" forName="dotTx_52" refType="userD" fact="1.125"/>
                <dgm:constr type="w" for="ch" forName="dotTx_52" refType="userD"/>
                <dgm:constr type="h" for="ch" forName="dotTx_52" refType="userD"/>
                <dgm:constr type="l" for="ch" forName="dotTx_53" refType="userD" fact="2.25"/>
                <dgm:constr type="t" for="ch" forName="dotTx_53"/>
                <dgm:constr type="w" for="ch" forName="dotTx_53" refType="userD"/>
                <dgm:constr type="h" for="ch" forName="dotTx_53" refType="userD"/>
                <dgm:constr type="l" for="ch" forName="dotTx_54"/>
                <dgm:constr type="t" for="ch" forName="dotTx_54"/>
                <dgm:constr type="w" for="ch" forName="dotTx_54" refType="userD"/>
                <dgm:constr type="h" for="ch" forName="dotTx_54" refType="userD"/>
                <dgm:constr type="l" for="ch" forName="dotTx_55" refType="userD" fact="2.25"/>
                <dgm:constr type="t" for="ch" forName="dotTx_55" refType="userD" fact="2.25"/>
                <dgm:constr type="w" for="ch" forName="dotTx_55" refType="userD"/>
                <dgm:constr type="h" for="ch" forName="dotTx_55" refType="userD"/>
              </dgm:constrLst>
              <dgm:layoutNode name="dotTx_51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2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3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4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  <dgm:layoutNode name="dotTx_55" styleLbl="solidFgAcc1">
                <dgm:alg type="sp"/>
                <dgm:shape xmlns:r="http://schemas.openxmlformats.org/officeDocument/2006/relationships" type="ellipse" r:blip="">
                  <dgm:adjLst/>
                </dgm:shape>
                <dgm:presOf/>
              </dgm:layoutNode>
            </dgm:layoutNode>
            <dgm:layoutNode name="Name45" styleLbl="revTx">
              <dgm:varLst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desOrSelf" ptType="node"/>
              <dgm:constrLst>
                <dgm:constr type="tMarg" refType="primFontSz" fact="0.2"/>
                <dgm:constr type="bMarg"/>
              </dgm:constrLst>
              <dgm:ruleLst>
                <dgm:rule type="w" val="INF" fact="NaN" max="NaN"/>
              </dgm:ruleLst>
            </dgm:layoutNode>
          </dgm:if>
          <dgm:else name="Name46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0EA8-39FE-4B4E-937C-6D4851992F74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6485-B760-4570-A8E5-1862B021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8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0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3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4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7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8484-7727-470D-8835-F2A9A26429B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0E07B-7D8F-4330-8C5A-FBF16757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achrozy.com/friday/coach-rozy-wednesday-exercise-of-the-weak-standing-knee-drive-with-resistance-band/" TargetMode="External"/><Relationship Id="rId7" Type="http://schemas.openxmlformats.org/officeDocument/2006/relationships/hyperlink" Target="http://www.fitthrive.com/articles/side-plank-progressions" TargetMode="External"/><Relationship Id="rId2" Type="http://schemas.openxmlformats.org/officeDocument/2006/relationships/hyperlink" Target="https://www.youtube.com/watch?v=aoE7LpTRuX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odybuilding.com/exercises/ball-leg-curl" TargetMode="External"/><Relationship Id="rId5" Type="http://schemas.openxmlformats.org/officeDocument/2006/relationships/hyperlink" Target="http://www.sportsinjuryclinic.net/rehabilitation-exercises/lower-leg-ankle-exercises/toe-raise" TargetMode="External"/><Relationship Id="rId4" Type="http://schemas.openxmlformats.org/officeDocument/2006/relationships/hyperlink" Target="https://www.muscleandfitness.com/workouts/leg-exercises/videos/single-leg-donkey-calf-rai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W6tFYc-Ccn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303" y="1803405"/>
            <a:ext cx="10486767" cy="1825096"/>
          </a:xfrm>
        </p:spPr>
        <p:txBody>
          <a:bodyPr/>
          <a:lstStyle/>
          <a:p>
            <a:r>
              <a:rPr lang="en-US" dirty="0" smtClean="0"/>
              <a:t>Learn to run, injury free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80" y="65600"/>
            <a:ext cx="8610600" cy="1293028"/>
          </a:xfrm>
        </p:spPr>
        <p:txBody>
          <a:bodyPr/>
          <a:lstStyle/>
          <a:p>
            <a:r>
              <a:rPr lang="en-US" dirty="0" smtClean="0"/>
              <a:t>Hurt vs harm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864" y="1161254"/>
            <a:ext cx="7486345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/>
              <a:t>Did I experience any difficulty finishing my last training session ?</a:t>
            </a:r>
            <a:br>
              <a:rPr lang="en-US" dirty="0"/>
            </a:br>
            <a:r>
              <a:rPr lang="en-US" dirty="0" smtClean="0"/>
              <a:t>2) </a:t>
            </a:r>
            <a:r>
              <a:rPr lang="en-US" dirty="0"/>
              <a:t>Are any of my aches or pains lasting longer than 2 – 3 days?</a:t>
            </a:r>
            <a:br>
              <a:rPr lang="en-US" dirty="0"/>
            </a:br>
            <a:r>
              <a:rPr lang="en-US" dirty="0" smtClean="0"/>
              <a:t>3) </a:t>
            </a:r>
            <a:r>
              <a:rPr lang="en-US" dirty="0"/>
              <a:t>Am I excessively tired the day after my training session?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113014" y="2284153"/>
            <a:ext cx="551103" cy="601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88565" y="228415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72794" y="2966891"/>
            <a:ext cx="2093620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Continue training, you are experiencing benign pain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972875" y="2262963"/>
            <a:ext cx="1" cy="563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2875" y="228415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7670" y="2962425"/>
            <a:ext cx="3210413" cy="120032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Take the day off training.  </a:t>
            </a:r>
          </a:p>
          <a:p>
            <a:r>
              <a:rPr lang="en-US" dirty="0" smtClean="0"/>
              <a:t>Do not increase frequency, intensity or duration. </a:t>
            </a:r>
          </a:p>
          <a:p>
            <a:r>
              <a:rPr lang="en-US" dirty="0" smtClean="0"/>
              <a:t>Contact </a:t>
            </a:r>
            <a:r>
              <a:rPr lang="en-US" dirty="0" err="1" smtClean="0"/>
              <a:t>physio</a:t>
            </a:r>
            <a:r>
              <a:rPr lang="en-US" dirty="0" smtClean="0"/>
              <a:t>/</a:t>
            </a:r>
            <a:r>
              <a:rPr lang="en-US" dirty="0" err="1" smtClean="0"/>
              <a:t>chiro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28" y="2235195"/>
            <a:ext cx="4744412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during warm-up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goes away, continue and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goes away and comes back, stop workout and treat with ice. Refer to 3 questions.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28" y="3848597"/>
            <a:ext cx="4744412" cy="9569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during workout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if more than 4/10. Consult professional if more than 2 days.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329" y="5034991"/>
            <a:ext cx="4744412" cy="1477328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Pain after workout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Onset shortly after, ice and reduce training intensity.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Onset next day, pain is likely DOMS.  Continue as normal.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2740" y="6587892"/>
            <a:ext cx="728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Article: http://www.endurance8health.com/2018/02/20/difference-hurt-harm/</a:t>
            </a:r>
          </a:p>
        </p:txBody>
      </p:sp>
    </p:spTree>
    <p:extLst>
      <p:ext uri="{BB962C8B-B14F-4D97-AF65-F5344CB8AC3E}">
        <p14:creationId xmlns:p14="http://schemas.microsoft.com/office/powerpoint/2010/main" val="24040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6503" y="1912659"/>
            <a:ext cx="4153608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Want to run further?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 the distance of your long run by up to 15% each week.  </a:t>
            </a:r>
          </a:p>
          <a:p>
            <a:r>
              <a:rPr lang="en-US" b="1" dirty="0" smtClean="0"/>
              <a:t>     </a:t>
            </a:r>
          </a:p>
          <a:p>
            <a:r>
              <a:rPr lang="en-US" b="1" dirty="0" smtClean="0"/>
              <a:t>     </a:t>
            </a:r>
            <a:r>
              <a:rPr lang="en-US" b="1" u="sng" dirty="0" smtClean="0"/>
              <a:t>OR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a 4</a:t>
            </a:r>
            <a:r>
              <a:rPr lang="en-US" baseline="30000" dirty="0" smtClean="0"/>
              <a:t>th</a:t>
            </a:r>
            <a:r>
              <a:rPr lang="en-US" dirty="0" smtClean="0"/>
              <a:t> run/week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4081" y="1912659"/>
            <a:ext cx="4862119" cy="34163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Want to run faster?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intensity to one run per week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with 30-45s accelerations to get used to the feeling of faster running. </a:t>
            </a:r>
            <a:r>
              <a:rPr lang="en-US" b="1" u="sng" dirty="0" smtClean="0"/>
              <a:t>THEN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Introduce interval training.  </a:t>
            </a:r>
          </a:p>
          <a:p>
            <a:r>
              <a:rPr lang="en-US" dirty="0"/>
              <a:t>	</a:t>
            </a:r>
            <a:r>
              <a:rPr lang="en-US" dirty="0" err="1" smtClean="0"/>
              <a:t>Eg</a:t>
            </a:r>
            <a:r>
              <a:rPr lang="en-US" dirty="0" smtClean="0"/>
              <a:t>. 1min hard, 1min walk x5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Build to 10 intervals.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03" y="5679346"/>
            <a:ext cx="1127969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IMPORTANT:</a:t>
            </a:r>
            <a:r>
              <a:rPr lang="en-US" dirty="0" smtClean="0"/>
              <a:t> Do not increase intensity and volume at the same time.  This is the most common way to get injured.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503" y="665519"/>
            <a:ext cx="8610600" cy="1293028"/>
          </a:xfrm>
        </p:spPr>
        <p:txBody>
          <a:bodyPr/>
          <a:lstStyle/>
          <a:p>
            <a:r>
              <a:rPr lang="en-US" dirty="0" smtClean="0"/>
              <a:t>Why run?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400" y="2199502"/>
            <a:ext cx="44198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imited equipment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do it anywhere</a:t>
            </a:r>
          </a:p>
          <a:p>
            <a:r>
              <a:rPr lang="en-US" dirty="0" smtClean="0"/>
              <a:t>Social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groups and races/events</a:t>
            </a:r>
          </a:p>
          <a:p>
            <a:r>
              <a:rPr lang="en-US" dirty="0" smtClean="0"/>
              <a:t>Improve self-esteem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and achieve goals</a:t>
            </a:r>
          </a:p>
          <a:p>
            <a:r>
              <a:rPr lang="en-US" dirty="0" smtClean="0"/>
              <a:t>Keep it interesting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xplore new locations</a:t>
            </a:r>
          </a:p>
          <a:p>
            <a:r>
              <a:rPr lang="en-US" dirty="0" smtClean="0"/>
              <a:t>Get outside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Vitamin D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release</a:t>
            </a:r>
          </a:p>
          <a:p>
            <a:r>
              <a:rPr lang="en-US" dirty="0" smtClean="0"/>
              <a:t>Build stronger 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Impact stimulates bone growth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0348221"/>
              </p:ext>
            </p:extLst>
          </p:nvPr>
        </p:nvGraphicFramePr>
        <p:xfrm>
          <a:off x="649428" y="1333496"/>
          <a:ext cx="5817275" cy="570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running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3071" y="2998572"/>
            <a:ext cx="26356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Motivation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Time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Knowledge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u="sng" dirty="0" smtClean="0"/>
              <a:t>Injury</a:t>
            </a:r>
            <a:endParaRPr lang="en-US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2" y="2533998"/>
            <a:ext cx="3237471" cy="32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935" y="451358"/>
            <a:ext cx="8610600" cy="1274806"/>
          </a:xfrm>
        </p:spPr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038" y="1726164"/>
            <a:ext cx="396454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Build your foundation</a:t>
            </a:r>
          </a:p>
          <a:p>
            <a:r>
              <a:rPr lang="en-US" dirty="0" smtClean="0"/>
              <a:t>Strengthen your connective tissue</a:t>
            </a:r>
          </a:p>
          <a:p>
            <a:r>
              <a:rPr lang="en-US" dirty="0" smtClean="0"/>
              <a:t>Increase blood flow to the joints</a:t>
            </a:r>
          </a:p>
          <a:p>
            <a:r>
              <a:rPr lang="en-US" dirty="0" smtClean="0"/>
              <a:t>Develop a more efficient stride</a:t>
            </a:r>
          </a:p>
          <a:p>
            <a:r>
              <a:rPr lang="en-US" dirty="0" smtClean="0"/>
              <a:t>Reduce impact forces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69506" y="5034357"/>
            <a:ext cx="38186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Mix it Up</a:t>
            </a:r>
          </a:p>
          <a:p>
            <a:r>
              <a:rPr lang="en-US" dirty="0" smtClean="0"/>
              <a:t>Alternate running and walking</a:t>
            </a:r>
          </a:p>
          <a:p>
            <a:r>
              <a:rPr lang="en-US" dirty="0" smtClean="0"/>
              <a:t>Strength train 2x/week if possible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508980"/>
            <a:ext cx="6104237" cy="121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Focus on </a:t>
            </a:r>
            <a:r>
              <a:rPr lang="en-US" b="1" u="sng" dirty="0" smtClean="0"/>
              <a:t>consistency</a:t>
            </a:r>
          </a:p>
          <a:p>
            <a:r>
              <a:rPr lang="en-US" dirty="0" smtClean="0"/>
              <a:t>Run </a:t>
            </a:r>
            <a:r>
              <a:rPr lang="en-US" dirty="0"/>
              <a:t>3x/week for 6 consecutive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Slow </a:t>
            </a:r>
            <a:r>
              <a:rPr lang="en-US" dirty="0"/>
              <a:t>down!  </a:t>
            </a:r>
            <a:r>
              <a:rPr lang="en-US" dirty="0" smtClean="0"/>
              <a:t>Pace and distance are </a:t>
            </a:r>
            <a:r>
              <a:rPr lang="en-US" dirty="0"/>
              <a:t>not important</a:t>
            </a:r>
          </a:p>
        </p:txBody>
      </p:sp>
    </p:spTree>
    <p:extLst>
      <p:ext uri="{BB962C8B-B14F-4D97-AF65-F5344CB8AC3E}">
        <p14:creationId xmlns:p14="http://schemas.microsoft.com/office/powerpoint/2010/main" val="26255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to 30 minutes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7072"/>
              </p:ext>
            </p:extLst>
          </p:nvPr>
        </p:nvGraphicFramePr>
        <p:xfrm>
          <a:off x="853989" y="2057401"/>
          <a:ext cx="8545383" cy="427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72"/>
                <a:gridCol w="2286467"/>
                <a:gridCol w="3253598"/>
                <a:gridCol w="2136346"/>
              </a:tblGrid>
              <a:tr h="402393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3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 min,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Walk 1 min) x10</a:t>
                      </a:r>
                      <a:endParaRPr lang="en-US" dirty="0" smtClean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2 min, </a:t>
                      </a:r>
                    </a:p>
                    <a:p>
                      <a:r>
                        <a:rPr lang="en-US" baseline="0" dirty="0" smtClean="0"/>
                        <a:t>Walk 1 min) x8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</a:t>
                      </a:r>
                      <a:r>
                        <a:rPr lang="en-US" baseline="0" dirty="0" smtClean="0"/>
                        <a:t> 4 min, </a:t>
                      </a:r>
                    </a:p>
                    <a:p>
                      <a:r>
                        <a:rPr lang="en-US" baseline="0" dirty="0" smtClean="0"/>
                        <a:t>Walk 2 min,) x5</a:t>
                      </a:r>
                      <a:endParaRPr lang="en-US" dirty="0" smtClean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5 min, </a:t>
                      </a:r>
                    </a:p>
                    <a:p>
                      <a:r>
                        <a:rPr lang="en-US" dirty="0" smtClean="0"/>
                        <a:t>Walk 1 min) x4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5 min, </a:t>
                      </a:r>
                    </a:p>
                    <a:p>
                      <a:r>
                        <a:rPr lang="en-US" dirty="0" smtClean="0"/>
                        <a:t>Walk 1 min) x4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10 min, </a:t>
                      </a:r>
                    </a:p>
                    <a:p>
                      <a:r>
                        <a:rPr lang="en-US" dirty="0" smtClean="0"/>
                        <a:t>Walk 2 min) x2</a:t>
                      </a:r>
                      <a:endParaRPr lang="en-US" dirty="0"/>
                    </a:p>
                  </a:txBody>
                  <a:tcPr/>
                </a:tc>
              </a:tr>
              <a:tr h="6945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(Run 10 min, </a:t>
                      </a:r>
                    </a:p>
                    <a:p>
                      <a:r>
                        <a:rPr lang="en-US" dirty="0" smtClean="0"/>
                        <a:t>Walk 2 min) 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15 min, Walk 2 min,</a:t>
                      </a:r>
                    </a:p>
                    <a:p>
                      <a:r>
                        <a:rPr lang="en-US" dirty="0" smtClean="0"/>
                        <a:t>Run 10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20 min</a:t>
                      </a:r>
                      <a:endParaRPr lang="en-US" dirty="0"/>
                    </a:p>
                  </a:txBody>
                  <a:tcPr/>
                </a:tc>
              </a:tr>
              <a:tr h="40239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25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20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30 min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0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shoes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449" y="1902941"/>
            <a:ext cx="7931980" cy="230832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Base your decision on </a:t>
            </a:r>
            <a:r>
              <a:rPr lang="en-US" b="1" u="sng" dirty="0" smtClean="0"/>
              <a:t>comfort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my foot feel like it can move naturally?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u="sng" dirty="0"/>
              <a:t>D</a:t>
            </a:r>
            <a:r>
              <a:rPr lang="en-US" b="1" u="sng" dirty="0" smtClean="0"/>
              <a:t>oes the shoe squeeze my toes?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Narrow shoes can contribute to injuries.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sure your toes can spread out.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Women with wide feet – consider purchasing men’s shoes.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 the shoes feel light on my feet?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my foot slide around in the shoe?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9524" y="4053017"/>
            <a:ext cx="542667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Shoe Terminology: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 drop (aka heel to toe offset)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Outer, midsole, 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 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616"/>
            <a:ext cx="6068541" cy="4551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3" y="1614616"/>
            <a:ext cx="6071287" cy="4553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108" y="453078"/>
            <a:ext cx="486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Shoe Anatomy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5146" y="2174789"/>
            <a:ext cx="82445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Relax.  As you run more, you will become more efficient.</a:t>
            </a:r>
          </a:p>
          <a:p>
            <a:endParaRPr lang="en-US" dirty="0"/>
          </a:p>
          <a:p>
            <a:r>
              <a:rPr lang="en-US" dirty="0" smtClean="0"/>
              <a:t>Deficiencies in running form are usually the result of muscle imbalances. </a:t>
            </a:r>
          </a:p>
          <a:p>
            <a:r>
              <a:rPr lang="en-US" dirty="0" smtClean="0"/>
              <a:t>The best way to correct these is via strength training exercises.</a:t>
            </a:r>
          </a:p>
          <a:p>
            <a:endParaRPr lang="en-US" dirty="0"/>
          </a:p>
          <a:p>
            <a:r>
              <a:rPr lang="en-US" dirty="0" smtClean="0"/>
              <a:t>Key Exercises (start with 1 or 2 sets):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Step Ups</a:t>
            </a:r>
            <a:r>
              <a:rPr lang="en-US" dirty="0" smtClean="0"/>
              <a:t> – build to 3x8. Add weights to increase difficulty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Knee Drives</a:t>
            </a:r>
            <a:r>
              <a:rPr lang="en-US" dirty="0" smtClean="0"/>
              <a:t> – build to 3x30s.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Calf Raises</a:t>
            </a:r>
            <a:r>
              <a:rPr lang="en-US" dirty="0" smtClean="0"/>
              <a:t> – build to 3x20 per leg.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Toe Raises</a:t>
            </a:r>
            <a:r>
              <a:rPr lang="en-US" dirty="0" smtClean="0"/>
              <a:t> – build to 3x20.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6"/>
              </a:rPr>
              <a:t>Hamstring Ball Rolls</a:t>
            </a:r>
            <a:r>
              <a:rPr lang="en-US" dirty="0" smtClean="0"/>
              <a:t> – build to 3x15 per leg.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Side Bridges</a:t>
            </a:r>
            <a:r>
              <a:rPr lang="en-US" dirty="0" smtClean="0"/>
              <a:t> – build to 3x45s. Work through progressions.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form (</a:t>
            </a:r>
            <a:r>
              <a:rPr lang="en-US" sz="2800" i="1" dirty="0" smtClean="0"/>
              <a:t>cont</a:t>
            </a:r>
            <a:r>
              <a:rPr lang="en-US" sz="2800" i="1" dirty="0"/>
              <a:t>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03632"/>
            <a:ext cx="5452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Stretching has not been shown to reduce incidence of injury.  However, if there is a lack of </a:t>
            </a:r>
            <a:r>
              <a:rPr lang="en-US" b="1" dirty="0" smtClean="0"/>
              <a:t>Functional Mobility </a:t>
            </a:r>
            <a:r>
              <a:rPr lang="en-US" dirty="0" smtClean="0"/>
              <a:t>you must work to increase your mobility to allow for proper form.  Click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for an excellent massage/stretching routine targeting typical problem areas.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Functional mobility – the ability to move through the required range of motion for a specific activity.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68" y="1904300"/>
            <a:ext cx="6604932" cy="495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672</TotalTime>
  <Words>762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Learn to run, injury free</vt:lpstr>
      <vt:lpstr>Why run?</vt:lpstr>
      <vt:lpstr>Barriers to running</vt:lpstr>
      <vt:lpstr>Getting started</vt:lpstr>
      <vt:lpstr>Build to 30 minutes</vt:lpstr>
      <vt:lpstr>Choosing shoes</vt:lpstr>
      <vt:lpstr>PowerPoint Presentation</vt:lpstr>
      <vt:lpstr>Running Form</vt:lpstr>
      <vt:lpstr>Running form (cont.)</vt:lpstr>
      <vt:lpstr>Hurt vs harm </vt:lpstr>
      <vt:lpstr>Going Further</vt:lpstr>
      <vt:lpstr>Questions?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to run, injury free</dc:title>
  <dc:creator>Ford, Joanna /C</dc:creator>
  <cp:lastModifiedBy>Ford, Joanna /C</cp:lastModifiedBy>
  <cp:revision>44</cp:revision>
  <cp:lastPrinted>2018-04-12T12:58:49Z</cp:lastPrinted>
  <dcterms:created xsi:type="dcterms:W3CDTF">2018-03-27T18:49:47Z</dcterms:created>
  <dcterms:modified xsi:type="dcterms:W3CDTF">2018-04-12T13:44:10Z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-1717168190</vt:i4>
  </property>
  <property fmtid="{D5CDD505-2E9C-101B-9397-08002B2CF9AE}" pid="3" name="_NewReviewCycle">
    <vt:lpwstr/>
  </property>
  <property fmtid="{D5CDD505-2E9C-101B-9397-08002B2CF9AE}" pid="4" name="_EmailSubject">
    <vt:lpwstr>learn to run</vt:lpwstr>
  </property>
  <property fmtid="{D5CDD505-2E9C-101B-9397-08002B2CF9AE}" pid="5" name="_AuthorEmail">
    <vt:lpwstr>joanna.ford@esso.ca</vt:lpwstr>
  </property>
  <property fmtid="{D5CDD505-2E9C-101B-9397-08002B2CF9AE}" pid="6" name="_AuthorEmailDisplayName">
    <vt:lpwstr>Ford, Joanna /C</vt:lpwstr>
  </property>
</Properties>
</file>