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915884-9CE1-440B-B51C-259A6831D1A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1EF14C-2A38-461F-A696-6801B76ECC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eepfoundation.org/" TargetMode="External"/><Relationship Id="rId2" Type="http://schemas.openxmlformats.org/officeDocument/2006/relationships/hyperlink" Target="http://www.precisionnutrition.com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496585" y="2471347"/>
            <a:ext cx="6622571" cy="128059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practical tips to improve our sleep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stealers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Caffeine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Alcohol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Heavy or spicy meals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Naps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Screens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Cigarettes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Too much water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White noise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Blackout blinds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Light snack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Mattress/pillows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Progressive relaxation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Journaling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9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3429000"/>
            <a:ext cx="4648200" cy="2514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2"/>
              </a:rPr>
              <a:t>www.precisionnutrition.com</a:t>
            </a:r>
            <a:endParaRPr lang="en-US" sz="2400" dirty="0" smtClean="0"/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Search “sleep”</a:t>
            </a:r>
          </a:p>
          <a:p>
            <a:pPr marL="0" lvl="1" indent="0">
              <a:buNone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3"/>
              </a:rPr>
              <a:t>www.sleepfoundation.org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2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0" r="10300"/>
          <a:stretch>
            <a:fillRect/>
          </a:stretch>
        </p:blipFill>
        <p:spPr>
          <a:xfrm>
            <a:off x="5486400" y="3332602"/>
            <a:ext cx="3657600" cy="352539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sleep?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2124889" y="1813594"/>
            <a:ext cx="6096545" cy="373249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Memory consolidation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Muscle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Tissue regeneration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Hormone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Increased risk of heart attack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Increased blood pressure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Congestive heart failure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Reduced glucose tolerance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Hormone disruption (insulin)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Weight 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Diabetes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Energy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Anxiety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Negative feedback loop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and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Ghrelin and Leptin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Cortisol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Reduced Metabolism (TSH)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Increased carb intake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More time to eat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-112132" y="1140910"/>
            <a:ext cx="5212080" cy="909996"/>
          </a:xfrm>
        </p:spPr>
        <p:txBody>
          <a:bodyPr/>
          <a:lstStyle/>
          <a:p>
            <a:r>
              <a:rPr lang="en-US" dirty="0" smtClean="0"/>
              <a:t>How much sleep is enough?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3810000" cy="68650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555472" y="1569220"/>
            <a:ext cx="5794760" cy="84008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Basal Sleep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Sleep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2618912"/>
            <a:ext cx="4213931" cy="332468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Are you productive, healthy and happy?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Overweight?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Chronic Disease?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Require Caffeine?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Sleepy while driving?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7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more sleep?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Consistency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Routine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Exercise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Add 30min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39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</TotalTime>
  <Words>169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SLEEP</vt:lpstr>
      <vt:lpstr>Why do we need sleep?</vt:lpstr>
      <vt:lpstr>Sleep and your health</vt:lpstr>
      <vt:lpstr>Sleep and your health</vt:lpstr>
      <vt:lpstr>Sleep and your health</vt:lpstr>
      <vt:lpstr>Sleep and your health</vt:lpstr>
      <vt:lpstr>How much sleep is enough?</vt:lpstr>
      <vt:lpstr>Individual factors</vt:lpstr>
      <vt:lpstr>How do I get more sleep?</vt:lpstr>
      <vt:lpstr>Sleep stealers</vt:lpstr>
      <vt:lpstr>Sleep Enhancers</vt:lpstr>
      <vt:lpstr>Useful Links</vt:lpstr>
    </vt:vector>
  </TitlesOfParts>
  <Company>ExxonMobil EMIT CITS Load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ExxonMobil or Affiliates</dc:creator>
  <cp:lastModifiedBy>ExxonMobil or Affiliates</cp:lastModifiedBy>
  <cp:revision>8</cp:revision>
  <dcterms:created xsi:type="dcterms:W3CDTF">2016-10-25T19:55:06Z</dcterms:created>
  <dcterms:modified xsi:type="dcterms:W3CDTF">2016-10-25T22:32:51Z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-464115474</vt:i4>
  </property>
  <property fmtid="{D5CDD505-2E9C-101B-9397-08002B2CF9AE}" pid="3" name="_NewReviewCycle">
    <vt:lpwstr/>
  </property>
  <property fmtid="{D5CDD505-2E9C-101B-9397-08002B2CF9AE}" pid="4" name="_EmailSubject">
    <vt:lpwstr>November newletter</vt:lpwstr>
  </property>
  <property fmtid="{D5CDD505-2E9C-101B-9397-08002B2CF9AE}" pid="5" name="_AuthorEmail">
    <vt:lpwstr>joanna.ford@esso.ca</vt:lpwstr>
  </property>
  <property fmtid="{D5CDD505-2E9C-101B-9397-08002B2CF9AE}" pid="6" name="_AuthorEmailDisplayName">
    <vt:lpwstr>Ford, Joanna /C</vt:lpwstr>
  </property>
</Properties>
</file>